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871" r:id="rId4"/>
    <p:sldMasterId id="2147483878" r:id="rId5"/>
    <p:sldMasterId id="2147483890" r:id="rId6"/>
    <p:sldMasterId id="2147483903" r:id="rId7"/>
    <p:sldMasterId id="2147483915" r:id="rId8"/>
    <p:sldMasterId id="2147483936" r:id="rId9"/>
    <p:sldMasterId id="2147483960" r:id="rId10"/>
    <p:sldMasterId id="2147484009" r:id="rId11"/>
  </p:sldMasterIdLst>
  <p:notesMasterIdLst>
    <p:notesMasterId r:id="rId34"/>
  </p:notesMasterIdLst>
  <p:handoutMasterIdLst>
    <p:handoutMasterId r:id="rId35"/>
  </p:handoutMasterIdLst>
  <p:sldIdLst>
    <p:sldId id="508" r:id="rId12"/>
    <p:sldId id="264" r:id="rId13"/>
    <p:sldId id="417" r:id="rId14"/>
    <p:sldId id="262" r:id="rId15"/>
    <p:sldId id="260" r:id="rId16"/>
    <p:sldId id="484" r:id="rId17"/>
    <p:sldId id="500" r:id="rId18"/>
    <p:sldId id="493" r:id="rId19"/>
    <p:sldId id="486" r:id="rId20"/>
    <p:sldId id="487" r:id="rId21"/>
    <p:sldId id="491" r:id="rId22"/>
    <p:sldId id="492" r:id="rId23"/>
    <p:sldId id="283" r:id="rId24"/>
    <p:sldId id="279" r:id="rId25"/>
    <p:sldId id="501" r:id="rId26"/>
    <p:sldId id="457" r:id="rId27"/>
    <p:sldId id="269" r:id="rId28"/>
    <p:sldId id="480" r:id="rId29"/>
    <p:sldId id="320" r:id="rId30"/>
    <p:sldId id="502" r:id="rId31"/>
    <p:sldId id="503" r:id="rId32"/>
    <p:sldId id="321" r:id="rId33"/>
  </p:sldIdLst>
  <p:sldSz cx="12192000" cy="6858000"/>
  <p:notesSz cx="6858000" cy="9144000"/>
  <p:custDataLst>
    <p:tags r:id="rId36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778933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73E3B-2094-4F75-B5F7-D2B6A7A8A706}" v="2" dt="2023-06-12T06:01:36.649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87" autoAdjust="0"/>
    <p:restoredTop sz="96238" autoAdjust="0"/>
  </p:normalViewPr>
  <p:slideViewPr>
    <p:cSldViewPr snapToGrid="0">
      <p:cViewPr varScale="1">
        <p:scale>
          <a:sx n="79" d="100"/>
          <a:sy n="79" d="100"/>
        </p:scale>
        <p:origin x="54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>
        <p:scale>
          <a:sx n="100" d="100"/>
          <a:sy n="100" d="100"/>
        </p:scale>
        <p:origin x="3420" y="-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oob mm" userId="68a84b963de03320" providerId="LiveId" clId="{4DA73E3B-2094-4F75-B5F7-D2B6A7A8A706}"/>
    <pc:docChg chg="addSld delSld modSld sldOrd">
      <pc:chgData name="aroob mm" userId="68a84b963de03320" providerId="LiveId" clId="{4DA73E3B-2094-4F75-B5F7-D2B6A7A8A706}" dt="2023-06-12T06:01:36.649" v="7" actId="478"/>
      <pc:docMkLst>
        <pc:docMk/>
      </pc:docMkLst>
      <pc:sldChg chg="ord">
        <pc:chgData name="aroob mm" userId="68a84b963de03320" providerId="LiveId" clId="{4DA73E3B-2094-4F75-B5F7-D2B6A7A8A706}" dt="2023-06-12T06:01:13.538" v="2"/>
        <pc:sldMkLst>
          <pc:docMk/>
          <pc:sldMk cId="0" sldId="264"/>
        </pc:sldMkLst>
      </pc:sldChg>
      <pc:sldChg chg="del">
        <pc:chgData name="aroob mm" userId="68a84b963de03320" providerId="LiveId" clId="{4DA73E3B-2094-4F75-B5F7-D2B6A7A8A706}" dt="2023-06-12T06:01:22.356" v="4" actId="47"/>
        <pc:sldMkLst>
          <pc:docMk/>
          <pc:sldMk cId="1536483946" sldId="316"/>
        </pc:sldMkLst>
      </pc:sldChg>
      <pc:sldChg chg="delSp">
        <pc:chgData name="aroob mm" userId="68a84b963de03320" providerId="LiveId" clId="{4DA73E3B-2094-4F75-B5F7-D2B6A7A8A706}" dt="2023-06-12T06:01:36.649" v="7" actId="478"/>
        <pc:sldMkLst>
          <pc:docMk/>
          <pc:sldMk cId="3727597411" sldId="320"/>
        </pc:sldMkLst>
        <pc:picChg chg="del">
          <ac:chgData name="aroob mm" userId="68a84b963de03320" providerId="LiveId" clId="{4DA73E3B-2094-4F75-B5F7-D2B6A7A8A706}" dt="2023-06-12T06:01:36.649" v="7" actId="478"/>
          <ac:picMkLst>
            <pc:docMk/>
            <pc:sldMk cId="3727597411" sldId="320"/>
            <ac:picMk id="5122" creationId="{A08BCF7D-693D-4FB5-82E3-D1CB4EF11020}"/>
          </ac:picMkLst>
        </pc:picChg>
      </pc:sldChg>
      <pc:sldChg chg="del">
        <pc:chgData name="aroob mm" userId="68a84b963de03320" providerId="LiveId" clId="{4DA73E3B-2094-4F75-B5F7-D2B6A7A8A706}" dt="2023-06-12T06:01:15.586" v="3" actId="47"/>
        <pc:sldMkLst>
          <pc:docMk/>
          <pc:sldMk cId="3537645694" sldId="499"/>
        </pc:sldMkLst>
      </pc:sldChg>
      <pc:sldChg chg="del">
        <pc:chgData name="aroob mm" userId="68a84b963de03320" providerId="LiveId" clId="{4DA73E3B-2094-4F75-B5F7-D2B6A7A8A706}" dt="2023-06-12T06:01:29.402" v="5" actId="47"/>
        <pc:sldMkLst>
          <pc:docMk/>
          <pc:sldMk cId="702103075" sldId="504"/>
        </pc:sldMkLst>
      </pc:sldChg>
      <pc:sldChg chg="del">
        <pc:chgData name="aroob mm" userId="68a84b963de03320" providerId="LiveId" clId="{4DA73E3B-2094-4F75-B5F7-D2B6A7A8A706}" dt="2023-06-12T06:01:31.791" v="6" actId="47"/>
        <pc:sldMkLst>
          <pc:docMk/>
          <pc:sldMk cId="618026801" sldId="505"/>
        </pc:sldMkLst>
      </pc:sldChg>
      <pc:sldChg chg="add">
        <pc:chgData name="aroob mm" userId="68a84b963de03320" providerId="LiveId" clId="{4DA73E3B-2094-4F75-B5F7-D2B6A7A8A706}" dt="2023-06-12T06:01:11.415" v="0"/>
        <pc:sldMkLst>
          <pc:docMk/>
          <pc:sldMk cId="3492170845" sldId="508"/>
        </pc:sldMkLst>
      </pc:sldChg>
      <pc:sldMasterChg chg="delSldLayout">
        <pc:chgData name="aroob mm" userId="68a84b963de03320" providerId="LiveId" clId="{4DA73E3B-2094-4F75-B5F7-D2B6A7A8A706}" dt="2023-06-12T06:01:22.356" v="4" actId="47"/>
        <pc:sldMasterMkLst>
          <pc:docMk/>
          <pc:sldMasterMk cId="700258155" sldId="2147483871"/>
        </pc:sldMasterMkLst>
        <pc:sldLayoutChg chg="del">
          <pc:chgData name="aroob mm" userId="68a84b963de03320" providerId="LiveId" clId="{4DA73E3B-2094-4F75-B5F7-D2B6A7A8A706}" dt="2023-06-12T06:01:22.356" v="4" actId="47"/>
          <pc:sldLayoutMkLst>
            <pc:docMk/>
            <pc:sldMasterMk cId="700258155" sldId="2147483871"/>
            <pc:sldLayoutMk cId="361330316" sldId="214748387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FFBCCA-A6AF-4893-AEA6-E667866B117C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05FB0428-6E0E-44DA-937C-BA49F899160E}">
      <dgm:prSet phldrT="[Text]"/>
      <dgm:spPr>
        <a:solidFill>
          <a:srgbClr val="FF0000"/>
        </a:solidFill>
      </dgm:spPr>
      <dgm:t>
        <a:bodyPr/>
        <a:lstStyle/>
        <a:p>
          <a:r>
            <a:rPr lang="ar-KW" dirty="0"/>
            <a:t>أحمر</a:t>
          </a:r>
          <a:endParaRPr lang="en-US" dirty="0"/>
        </a:p>
      </dgm:t>
    </dgm:pt>
    <dgm:pt modelId="{96591C08-97B2-48B9-B7EA-C501185B864B}" type="parTrans" cxnId="{DB8DEF07-5028-4081-83C7-4679C832C8D4}">
      <dgm:prSet/>
      <dgm:spPr/>
      <dgm:t>
        <a:bodyPr/>
        <a:lstStyle/>
        <a:p>
          <a:endParaRPr lang="en-US"/>
        </a:p>
      </dgm:t>
    </dgm:pt>
    <dgm:pt modelId="{1A2BC60E-C5C6-4A08-B9B9-DD6A229D523E}" type="sibTrans" cxnId="{DB8DEF07-5028-4081-83C7-4679C832C8D4}">
      <dgm:prSet/>
      <dgm:spPr/>
      <dgm:t>
        <a:bodyPr/>
        <a:lstStyle/>
        <a:p>
          <a:endParaRPr lang="en-US"/>
        </a:p>
      </dgm:t>
    </dgm:pt>
    <dgm:pt modelId="{1F08052D-BE77-4FDC-8CAA-5AE2D78F2824}">
      <dgm:prSet phldrT="[Text]"/>
      <dgm:spPr/>
      <dgm:t>
        <a:bodyPr/>
        <a:lstStyle/>
        <a:p>
          <a:r>
            <a:rPr lang="ar-KW" dirty="0"/>
            <a:t>برتقالي</a:t>
          </a:r>
          <a:endParaRPr lang="en-US" dirty="0"/>
        </a:p>
      </dgm:t>
    </dgm:pt>
    <dgm:pt modelId="{11134BEA-2088-48F9-A52F-727A4C188E76}" type="parTrans" cxnId="{D07FEE53-ABAF-4927-8DC7-F077244E43D3}">
      <dgm:prSet/>
      <dgm:spPr/>
      <dgm:t>
        <a:bodyPr/>
        <a:lstStyle/>
        <a:p>
          <a:endParaRPr lang="en-US"/>
        </a:p>
      </dgm:t>
    </dgm:pt>
    <dgm:pt modelId="{21863CFE-1A7F-4E2B-8E20-DAB84331623F}" type="sibTrans" cxnId="{D07FEE53-ABAF-4927-8DC7-F077244E43D3}">
      <dgm:prSet/>
      <dgm:spPr/>
      <dgm:t>
        <a:bodyPr/>
        <a:lstStyle/>
        <a:p>
          <a:endParaRPr lang="en-US"/>
        </a:p>
      </dgm:t>
    </dgm:pt>
    <dgm:pt modelId="{8B9660BF-5C27-4441-BB78-650B0A84A404}">
      <dgm:prSet phldrT="[Text]"/>
      <dgm:spPr>
        <a:solidFill>
          <a:srgbClr val="00B0F0"/>
        </a:solidFill>
      </dgm:spPr>
      <dgm:t>
        <a:bodyPr/>
        <a:lstStyle/>
        <a:p>
          <a:r>
            <a:rPr lang="ar-KW" dirty="0"/>
            <a:t>أزرق فاتح</a:t>
          </a:r>
          <a:endParaRPr lang="en-US" dirty="0"/>
        </a:p>
      </dgm:t>
    </dgm:pt>
    <dgm:pt modelId="{BF6BC745-BA52-4242-94C1-F63E57CFA632}" type="parTrans" cxnId="{727F56DC-A933-4CEC-81FA-C39AD94991C6}">
      <dgm:prSet/>
      <dgm:spPr/>
      <dgm:t>
        <a:bodyPr/>
        <a:lstStyle/>
        <a:p>
          <a:endParaRPr lang="en-US"/>
        </a:p>
      </dgm:t>
    </dgm:pt>
    <dgm:pt modelId="{101B74ED-3457-4DA6-B63A-6FFEE468D296}" type="sibTrans" cxnId="{727F56DC-A933-4CEC-81FA-C39AD94991C6}">
      <dgm:prSet/>
      <dgm:spPr/>
      <dgm:t>
        <a:bodyPr/>
        <a:lstStyle/>
        <a:p>
          <a:endParaRPr lang="en-US"/>
        </a:p>
      </dgm:t>
    </dgm:pt>
    <dgm:pt modelId="{A44BFD03-1ECE-4E9B-B7EB-EDC0E39ABD85}">
      <dgm:prSet phldrT="[Text]"/>
      <dgm:spPr>
        <a:solidFill>
          <a:srgbClr val="92D050"/>
        </a:solidFill>
      </dgm:spPr>
      <dgm:t>
        <a:bodyPr/>
        <a:lstStyle/>
        <a:p>
          <a:r>
            <a:rPr lang="ar-KW" dirty="0"/>
            <a:t>أخضر فاتح</a:t>
          </a:r>
          <a:endParaRPr lang="en-US" dirty="0"/>
        </a:p>
      </dgm:t>
    </dgm:pt>
    <dgm:pt modelId="{DE2489E1-D811-442D-874D-8A66AD118C76}" type="parTrans" cxnId="{D84713B7-C24E-4493-84C1-0890A97BBD6C}">
      <dgm:prSet/>
      <dgm:spPr/>
      <dgm:t>
        <a:bodyPr/>
        <a:lstStyle/>
        <a:p>
          <a:endParaRPr lang="en-US"/>
        </a:p>
      </dgm:t>
    </dgm:pt>
    <dgm:pt modelId="{2B40B556-7DA7-43CA-91F5-25DF77D3DF6E}" type="sibTrans" cxnId="{D84713B7-C24E-4493-84C1-0890A97BBD6C}">
      <dgm:prSet/>
      <dgm:spPr/>
      <dgm:t>
        <a:bodyPr/>
        <a:lstStyle/>
        <a:p>
          <a:endParaRPr lang="en-US"/>
        </a:p>
      </dgm:t>
    </dgm:pt>
    <dgm:pt modelId="{C5AFA1A2-FBCD-4E48-82FB-5000B08CEE88}">
      <dgm:prSet phldrT="[Text]"/>
      <dgm:spPr>
        <a:solidFill>
          <a:srgbClr val="A6A0E8"/>
        </a:solidFill>
      </dgm:spPr>
      <dgm:t>
        <a:bodyPr/>
        <a:lstStyle/>
        <a:p>
          <a:r>
            <a:rPr lang="ar-KW" dirty="0"/>
            <a:t>بنفسجي</a:t>
          </a:r>
        </a:p>
      </dgm:t>
    </dgm:pt>
    <dgm:pt modelId="{4F0370A7-DDC4-4DDC-95C3-FAB714FF712E}" type="parTrans" cxnId="{1D5874EF-35F8-45C0-A9CF-659534A4BCD0}">
      <dgm:prSet/>
      <dgm:spPr/>
      <dgm:t>
        <a:bodyPr/>
        <a:lstStyle/>
        <a:p>
          <a:endParaRPr lang="en-US"/>
        </a:p>
      </dgm:t>
    </dgm:pt>
    <dgm:pt modelId="{56FAC042-B484-4428-BF8B-EFD191013998}" type="sibTrans" cxnId="{1D5874EF-35F8-45C0-A9CF-659534A4BCD0}">
      <dgm:prSet/>
      <dgm:spPr/>
      <dgm:t>
        <a:bodyPr/>
        <a:lstStyle/>
        <a:p>
          <a:endParaRPr lang="en-US"/>
        </a:p>
      </dgm:t>
    </dgm:pt>
    <dgm:pt modelId="{99122E08-C8C4-4398-8276-0B76A345883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ar-KW" dirty="0"/>
            <a:t>رمادي</a:t>
          </a:r>
        </a:p>
      </dgm:t>
    </dgm:pt>
    <dgm:pt modelId="{B4E4ED17-DBBC-41B6-83FB-970F7F1F7DC0}" type="parTrans" cxnId="{F548E79C-266A-462F-ACFA-A6F857CA3D41}">
      <dgm:prSet/>
      <dgm:spPr/>
      <dgm:t>
        <a:bodyPr/>
        <a:lstStyle/>
        <a:p>
          <a:endParaRPr lang="en-US"/>
        </a:p>
      </dgm:t>
    </dgm:pt>
    <dgm:pt modelId="{51AF9A94-152D-42D9-A5C6-070F8F4364BC}" type="sibTrans" cxnId="{F548E79C-266A-462F-ACFA-A6F857CA3D41}">
      <dgm:prSet/>
      <dgm:spPr/>
      <dgm:t>
        <a:bodyPr/>
        <a:lstStyle/>
        <a:p>
          <a:endParaRPr lang="en-US"/>
        </a:p>
      </dgm:t>
    </dgm:pt>
    <dgm:pt modelId="{11A4D00B-5E48-4D11-B180-FDF9C5628619}" type="pres">
      <dgm:prSet presAssocID="{5BFFBCCA-A6AF-4893-AEA6-E667866B117C}" presName="compositeShape" presStyleCnt="0">
        <dgm:presLayoutVars>
          <dgm:chMax val="7"/>
          <dgm:dir/>
          <dgm:resizeHandles val="exact"/>
        </dgm:presLayoutVars>
      </dgm:prSet>
      <dgm:spPr/>
    </dgm:pt>
    <dgm:pt modelId="{2DCA804F-BD8C-4ABB-A19B-4DDBCFC13A57}" type="pres">
      <dgm:prSet presAssocID="{5BFFBCCA-A6AF-4893-AEA6-E667866B117C}" presName="wedge1" presStyleLbl="node1" presStyleIdx="0" presStyleCnt="6"/>
      <dgm:spPr/>
    </dgm:pt>
    <dgm:pt modelId="{46205573-4A98-4C34-A891-C4FF9BB6EAB7}" type="pres">
      <dgm:prSet presAssocID="{5BFFBCCA-A6AF-4893-AEA6-E667866B117C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D8533F8-6E1F-4D35-A830-FA705BF5E70B}" type="pres">
      <dgm:prSet presAssocID="{5BFFBCCA-A6AF-4893-AEA6-E667866B117C}" presName="wedge2" presStyleLbl="node1" presStyleIdx="1" presStyleCnt="6"/>
      <dgm:spPr/>
    </dgm:pt>
    <dgm:pt modelId="{28C13494-C840-44A8-B3AF-C13BD4B4012D}" type="pres">
      <dgm:prSet presAssocID="{5BFFBCCA-A6AF-4893-AEA6-E667866B117C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FF83E3C-C0A1-4E6D-AD93-7356AA86DEB2}" type="pres">
      <dgm:prSet presAssocID="{5BFFBCCA-A6AF-4893-AEA6-E667866B117C}" presName="wedge3" presStyleLbl="node1" presStyleIdx="2" presStyleCnt="6"/>
      <dgm:spPr/>
    </dgm:pt>
    <dgm:pt modelId="{DAD01E46-A67B-435B-8B16-45B3C469D698}" type="pres">
      <dgm:prSet presAssocID="{5BFFBCCA-A6AF-4893-AEA6-E667866B117C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B1E76D1-EA75-4352-A7D5-DAC3F2D22497}" type="pres">
      <dgm:prSet presAssocID="{5BFFBCCA-A6AF-4893-AEA6-E667866B117C}" presName="wedge4" presStyleLbl="node1" presStyleIdx="3" presStyleCnt="6"/>
      <dgm:spPr/>
    </dgm:pt>
    <dgm:pt modelId="{D53F1E8D-DA31-4A47-892F-59D1EC9F4703}" type="pres">
      <dgm:prSet presAssocID="{5BFFBCCA-A6AF-4893-AEA6-E667866B117C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AE6F27D-7BDE-45D9-8C0E-89CC671F7E11}" type="pres">
      <dgm:prSet presAssocID="{5BFFBCCA-A6AF-4893-AEA6-E667866B117C}" presName="wedge5" presStyleLbl="node1" presStyleIdx="4" presStyleCnt="6"/>
      <dgm:spPr/>
    </dgm:pt>
    <dgm:pt modelId="{78BAAEAC-92C5-42F3-B09D-0621724AF227}" type="pres">
      <dgm:prSet presAssocID="{5BFFBCCA-A6AF-4893-AEA6-E667866B117C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4EC45AFD-6086-472B-A0DE-2BAA321321AF}" type="pres">
      <dgm:prSet presAssocID="{5BFFBCCA-A6AF-4893-AEA6-E667866B117C}" presName="wedge6" presStyleLbl="node1" presStyleIdx="5" presStyleCnt="6"/>
      <dgm:spPr/>
    </dgm:pt>
    <dgm:pt modelId="{B8A71EB2-4C6F-4B30-81CD-8133EFC0452E}" type="pres">
      <dgm:prSet presAssocID="{5BFFBCCA-A6AF-4893-AEA6-E667866B117C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D561BE06-E270-44B5-9789-E27877E5633F}" type="presOf" srcId="{1F08052D-BE77-4FDC-8CAA-5AE2D78F2824}" destId="{3D8533F8-6E1F-4D35-A830-FA705BF5E70B}" srcOrd="0" destOrd="0" presId="urn:microsoft.com/office/officeart/2005/8/layout/chart3"/>
    <dgm:cxn modelId="{DB8DEF07-5028-4081-83C7-4679C832C8D4}" srcId="{5BFFBCCA-A6AF-4893-AEA6-E667866B117C}" destId="{05FB0428-6E0E-44DA-937C-BA49F899160E}" srcOrd="0" destOrd="0" parTransId="{96591C08-97B2-48B9-B7EA-C501185B864B}" sibTransId="{1A2BC60E-C5C6-4A08-B9B9-DD6A229D523E}"/>
    <dgm:cxn modelId="{E1443421-EE8B-4D16-9B9C-8018615A066A}" type="presOf" srcId="{8B9660BF-5C27-4441-BB78-650B0A84A404}" destId="{DAD01E46-A67B-435B-8B16-45B3C469D698}" srcOrd="1" destOrd="0" presId="urn:microsoft.com/office/officeart/2005/8/layout/chart3"/>
    <dgm:cxn modelId="{75B20A2E-67B2-45D7-89D8-F1D8C4BF4ED7}" type="presOf" srcId="{99122E08-C8C4-4398-8276-0B76A345883E}" destId="{4EC45AFD-6086-472B-A0DE-2BAA321321AF}" srcOrd="0" destOrd="0" presId="urn:microsoft.com/office/officeart/2005/8/layout/chart3"/>
    <dgm:cxn modelId="{D07FEE53-ABAF-4927-8DC7-F077244E43D3}" srcId="{5BFFBCCA-A6AF-4893-AEA6-E667866B117C}" destId="{1F08052D-BE77-4FDC-8CAA-5AE2D78F2824}" srcOrd="1" destOrd="0" parTransId="{11134BEA-2088-48F9-A52F-727A4C188E76}" sibTransId="{21863CFE-1A7F-4E2B-8E20-DAB84331623F}"/>
    <dgm:cxn modelId="{E6CC145A-1D9B-4761-ADA0-2B0F2C1735CC}" type="presOf" srcId="{1F08052D-BE77-4FDC-8CAA-5AE2D78F2824}" destId="{28C13494-C840-44A8-B3AF-C13BD4B4012D}" srcOrd="1" destOrd="0" presId="urn:microsoft.com/office/officeart/2005/8/layout/chart3"/>
    <dgm:cxn modelId="{103FD399-FC5B-4F0A-8937-562FD21FF4CA}" type="presOf" srcId="{5BFFBCCA-A6AF-4893-AEA6-E667866B117C}" destId="{11A4D00B-5E48-4D11-B180-FDF9C5628619}" srcOrd="0" destOrd="0" presId="urn:microsoft.com/office/officeart/2005/8/layout/chart3"/>
    <dgm:cxn modelId="{F548E79C-266A-462F-ACFA-A6F857CA3D41}" srcId="{5BFFBCCA-A6AF-4893-AEA6-E667866B117C}" destId="{99122E08-C8C4-4398-8276-0B76A345883E}" srcOrd="5" destOrd="0" parTransId="{B4E4ED17-DBBC-41B6-83FB-970F7F1F7DC0}" sibTransId="{51AF9A94-152D-42D9-A5C6-070F8F4364BC}"/>
    <dgm:cxn modelId="{DDAD40AF-AB20-48B5-9896-8C5B4DC61F1B}" type="presOf" srcId="{05FB0428-6E0E-44DA-937C-BA49F899160E}" destId="{2DCA804F-BD8C-4ABB-A19B-4DDBCFC13A57}" srcOrd="0" destOrd="0" presId="urn:microsoft.com/office/officeart/2005/8/layout/chart3"/>
    <dgm:cxn modelId="{06CD60B1-726B-45CC-9D08-E608954D9FBB}" type="presOf" srcId="{A44BFD03-1ECE-4E9B-B7EB-EDC0E39ABD85}" destId="{0B1E76D1-EA75-4352-A7D5-DAC3F2D22497}" srcOrd="0" destOrd="0" presId="urn:microsoft.com/office/officeart/2005/8/layout/chart3"/>
    <dgm:cxn modelId="{D84713B7-C24E-4493-84C1-0890A97BBD6C}" srcId="{5BFFBCCA-A6AF-4893-AEA6-E667866B117C}" destId="{A44BFD03-1ECE-4E9B-B7EB-EDC0E39ABD85}" srcOrd="3" destOrd="0" parTransId="{DE2489E1-D811-442D-874D-8A66AD118C76}" sibTransId="{2B40B556-7DA7-43CA-91F5-25DF77D3DF6E}"/>
    <dgm:cxn modelId="{255AC5C0-E2CF-4EC9-88E2-E0F92B5C37E1}" type="presOf" srcId="{99122E08-C8C4-4398-8276-0B76A345883E}" destId="{B8A71EB2-4C6F-4B30-81CD-8133EFC0452E}" srcOrd="1" destOrd="0" presId="urn:microsoft.com/office/officeart/2005/8/layout/chart3"/>
    <dgm:cxn modelId="{B935CED7-D89A-4097-A14C-AA8F429AC7E2}" type="presOf" srcId="{05FB0428-6E0E-44DA-937C-BA49F899160E}" destId="{46205573-4A98-4C34-A891-C4FF9BB6EAB7}" srcOrd="1" destOrd="0" presId="urn:microsoft.com/office/officeart/2005/8/layout/chart3"/>
    <dgm:cxn modelId="{1BE991D8-29EB-4B17-B5E2-F2C8645726B2}" type="presOf" srcId="{C5AFA1A2-FBCD-4E48-82FB-5000B08CEE88}" destId="{78BAAEAC-92C5-42F3-B09D-0621724AF227}" srcOrd="1" destOrd="0" presId="urn:microsoft.com/office/officeart/2005/8/layout/chart3"/>
    <dgm:cxn modelId="{727F56DC-A933-4CEC-81FA-C39AD94991C6}" srcId="{5BFFBCCA-A6AF-4893-AEA6-E667866B117C}" destId="{8B9660BF-5C27-4441-BB78-650B0A84A404}" srcOrd="2" destOrd="0" parTransId="{BF6BC745-BA52-4242-94C1-F63E57CFA632}" sibTransId="{101B74ED-3457-4DA6-B63A-6FFEE468D296}"/>
    <dgm:cxn modelId="{17EF17EB-8ACF-4EC0-9FFB-1A91D3C4D231}" type="presOf" srcId="{A44BFD03-1ECE-4E9B-B7EB-EDC0E39ABD85}" destId="{D53F1E8D-DA31-4A47-892F-59D1EC9F4703}" srcOrd="1" destOrd="0" presId="urn:microsoft.com/office/officeart/2005/8/layout/chart3"/>
    <dgm:cxn modelId="{901C4EED-59A0-4116-BFF0-25E47B9ADCFB}" type="presOf" srcId="{8B9660BF-5C27-4441-BB78-650B0A84A404}" destId="{DFF83E3C-C0A1-4E6D-AD93-7356AA86DEB2}" srcOrd="0" destOrd="0" presId="urn:microsoft.com/office/officeart/2005/8/layout/chart3"/>
    <dgm:cxn modelId="{0A54F9ED-3779-4F7C-9531-5DBB871AB6AF}" type="presOf" srcId="{C5AFA1A2-FBCD-4E48-82FB-5000B08CEE88}" destId="{2AE6F27D-7BDE-45D9-8C0E-89CC671F7E11}" srcOrd="0" destOrd="0" presId="urn:microsoft.com/office/officeart/2005/8/layout/chart3"/>
    <dgm:cxn modelId="{1D5874EF-35F8-45C0-A9CF-659534A4BCD0}" srcId="{5BFFBCCA-A6AF-4893-AEA6-E667866B117C}" destId="{C5AFA1A2-FBCD-4E48-82FB-5000B08CEE88}" srcOrd="4" destOrd="0" parTransId="{4F0370A7-DDC4-4DDC-95C3-FAB714FF712E}" sibTransId="{56FAC042-B484-4428-BF8B-EFD191013998}"/>
    <dgm:cxn modelId="{CB9BA03B-1C38-4E4C-9AF2-B137D78A8E28}" type="presParOf" srcId="{11A4D00B-5E48-4D11-B180-FDF9C5628619}" destId="{2DCA804F-BD8C-4ABB-A19B-4DDBCFC13A57}" srcOrd="0" destOrd="0" presId="urn:microsoft.com/office/officeart/2005/8/layout/chart3"/>
    <dgm:cxn modelId="{D351995A-9A8E-4BC9-B0F7-62EE5B3ECC1D}" type="presParOf" srcId="{11A4D00B-5E48-4D11-B180-FDF9C5628619}" destId="{46205573-4A98-4C34-A891-C4FF9BB6EAB7}" srcOrd="1" destOrd="0" presId="urn:microsoft.com/office/officeart/2005/8/layout/chart3"/>
    <dgm:cxn modelId="{EABDDA3C-F441-4C37-BCFF-7F504F208BF7}" type="presParOf" srcId="{11A4D00B-5E48-4D11-B180-FDF9C5628619}" destId="{3D8533F8-6E1F-4D35-A830-FA705BF5E70B}" srcOrd="2" destOrd="0" presId="urn:microsoft.com/office/officeart/2005/8/layout/chart3"/>
    <dgm:cxn modelId="{93EEFBF6-24D6-40EC-9C3B-73DBE9413913}" type="presParOf" srcId="{11A4D00B-5E48-4D11-B180-FDF9C5628619}" destId="{28C13494-C840-44A8-B3AF-C13BD4B4012D}" srcOrd="3" destOrd="0" presId="urn:microsoft.com/office/officeart/2005/8/layout/chart3"/>
    <dgm:cxn modelId="{7F1DC00D-7876-4EEA-81C8-1F26FBF60B79}" type="presParOf" srcId="{11A4D00B-5E48-4D11-B180-FDF9C5628619}" destId="{DFF83E3C-C0A1-4E6D-AD93-7356AA86DEB2}" srcOrd="4" destOrd="0" presId="urn:microsoft.com/office/officeart/2005/8/layout/chart3"/>
    <dgm:cxn modelId="{6BB57BB6-CDE8-4654-8A40-54945AF947B0}" type="presParOf" srcId="{11A4D00B-5E48-4D11-B180-FDF9C5628619}" destId="{DAD01E46-A67B-435B-8B16-45B3C469D698}" srcOrd="5" destOrd="0" presId="urn:microsoft.com/office/officeart/2005/8/layout/chart3"/>
    <dgm:cxn modelId="{3A0BE086-E478-421A-B10A-52E9888C0F07}" type="presParOf" srcId="{11A4D00B-5E48-4D11-B180-FDF9C5628619}" destId="{0B1E76D1-EA75-4352-A7D5-DAC3F2D22497}" srcOrd="6" destOrd="0" presId="urn:microsoft.com/office/officeart/2005/8/layout/chart3"/>
    <dgm:cxn modelId="{ABBD9D65-4AE8-402F-87A4-AA826E1FFAEC}" type="presParOf" srcId="{11A4D00B-5E48-4D11-B180-FDF9C5628619}" destId="{D53F1E8D-DA31-4A47-892F-59D1EC9F4703}" srcOrd="7" destOrd="0" presId="urn:microsoft.com/office/officeart/2005/8/layout/chart3"/>
    <dgm:cxn modelId="{C2E71457-FF4B-48EE-B720-F2F8FD6C0BF0}" type="presParOf" srcId="{11A4D00B-5E48-4D11-B180-FDF9C5628619}" destId="{2AE6F27D-7BDE-45D9-8C0E-89CC671F7E11}" srcOrd="8" destOrd="0" presId="urn:microsoft.com/office/officeart/2005/8/layout/chart3"/>
    <dgm:cxn modelId="{F0854E9B-65EB-463F-A1DC-8F3FEC4A1C27}" type="presParOf" srcId="{11A4D00B-5E48-4D11-B180-FDF9C5628619}" destId="{78BAAEAC-92C5-42F3-B09D-0621724AF227}" srcOrd="9" destOrd="0" presId="urn:microsoft.com/office/officeart/2005/8/layout/chart3"/>
    <dgm:cxn modelId="{01D518FD-853A-4320-9BC0-34D20422F875}" type="presParOf" srcId="{11A4D00B-5E48-4D11-B180-FDF9C5628619}" destId="{4EC45AFD-6086-472B-A0DE-2BAA321321AF}" srcOrd="10" destOrd="0" presId="urn:microsoft.com/office/officeart/2005/8/layout/chart3"/>
    <dgm:cxn modelId="{466150B8-14BD-46B2-AE1D-97841D3FBF24}" type="presParOf" srcId="{11A4D00B-5E48-4D11-B180-FDF9C5628619}" destId="{B8A71EB2-4C6F-4B30-81CD-8133EFC0452E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A804F-BD8C-4ABB-A19B-4DDBCFC13A57}">
      <dsp:nvSpPr>
        <dsp:cNvPr id="0" name=""/>
        <dsp:cNvSpPr/>
      </dsp:nvSpPr>
      <dsp:spPr>
        <a:xfrm>
          <a:off x="1861892" y="290588"/>
          <a:ext cx="4183278" cy="4183278"/>
        </a:xfrm>
        <a:prstGeom prst="pie">
          <a:avLst>
            <a:gd name="adj1" fmla="val 16200000"/>
            <a:gd name="adj2" fmla="val 198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900" kern="1200" dirty="0"/>
            <a:t>أحمر</a:t>
          </a:r>
          <a:endParaRPr lang="en-US" sz="2900" kern="1200" dirty="0"/>
        </a:p>
      </dsp:txBody>
      <dsp:txXfrm>
        <a:off x="3998351" y="738796"/>
        <a:ext cx="1220122" cy="896416"/>
      </dsp:txXfrm>
    </dsp:sp>
    <dsp:sp modelId="{3D8533F8-6E1F-4D35-A830-FA705BF5E70B}">
      <dsp:nvSpPr>
        <dsp:cNvPr id="0" name=""/>
        <dsp:cNvSpPr/>
      </dsp:nvSpPr>
      <dsp:spPr>
        <a:xfrm>
          <a:off x="1737389" y="506226"/>
          <a:ext cx="4183278" cy="4183278"/>
        </a:xfrm>
        <a:prstGeom prst="pie">
          <a:avLst>
            <a:gd name="adj1" fmla="val 198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900" kern="1200" dirty="0"/>
            <a:t>برتقالي</a:t>
          </a:r>
          <a:endParaRPr lang="en-US" sz="2900" kern="1200" dirty="0"/>
        </a:p>
      </dsp:txBody>
      <dsp:txXfrm>
        <a:off x="4600943" y="2174557"/>
        <a:ext cx="1264943" cy="846615"/>
      </dsp:txXfrm>
    </dsp:sp>
    <dsp:sp modelId="{DFF83E3C-C0A1-4E6D-AD93-7356AA86DEB2}">
      <dsp:nvSpPr>
        <dsp:cNvPr id="0" name=""/>
        <dsp:cNvSpPr/>
      </dsp:nvSpPr>
      <dsp:spPr>
        <a:xfrm>
          <a:off x="1737389" y="506226"/>
          <a:ext cx="4183278" cy="4183278"/>
        </a:xfrm>
        <a:prstGeom prst="pie">
          <a:avLst>
            <a:gd name="adj1" fmla="val 1800000"/>
            <a:gd name="adj2" fmla="val 540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900" kern="1200" dirty="0"/>
            <a:t>أزرق فاتح</a:t>
          </a:r>
          <a:endParaRPr lang="en-US" sz="2900" kern="1200" dirty="0"/>
        </a:p>
      </dsp:txBody>
      <dsp:txXfrm>
        <a:off x="3873849" y="3344879"/>
        <a:ext cx="1220122" cy="896416"/>
      </dsp:txXfrm>
    </dsp:sp>
    <dsp:sp modelId="{0B1E76D1-EA75-4352-A7D5-DAC3F2D22497}">
      <dsp:nvSpPr>
        <dsp:cNvPr id="0" name=""/>
        <dsp:cNvSpPr/>
      </dsp:nvSpPr>
      <dsp:spPr>
        <a:xfrm>
          <a:off x="1737389" y="506226"/>
          <a:ext cx="4183278" cy="4183278"/>
        </a:xfrm>
        <a:prstGeom prst="pie">
          <a:avLst>
            <a:gd name="adj1" fmla="val 5400000"/>
            <a:gd name="adj2" fmla="val 900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900" kern="1200" dirty="0"/>
            <a:t>أخضر فاتح</a:t>
          </a:r>
          <a:endParaRPr lang="en-US" sz="2900" kern="1200" dirty="0"/>
        </a:p>
      </dsp:txBody>
      <dsp:txXfrm>
        <a:off x="2564085" y="3344879"/>
        <a:ext cx="1220122" cy="896416"/>
      </dsp:txXfrm>
    </dsp:sp>
    <dsp:sp modelId="{2AE6F27D-7BDE-45D9-8C0E-89CC671F7E11}">
      <dsp:nvSpPr>
        <dsp:cNvPr id="0" name=""/>
        <dsp:cNvSpPr/>
      </dsp:nvSpPr>
      <dsp:spPr>
        <a:xfrm>
          <a:off x="1737389" y="506226"/>
          <a:ext cx="4183278" cy="4183278"/>
        </a:xfrm>
        <a:prstGeom prst="pie">
          <a:avLst>
            <a:gd name="adj1" fmla="val 9000000"/>
            <a:gd name="adj2" fmla="val 12600000"/>
          </a:avLst>
        </a:prstGeom>
        <a:solidFill>
          <a:srgbClr val="A6A0E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900" kern="1200" dirty="0"/>
            <a:t>بنفسجي</a:t>
          </a:r>
        </a:p>
      </dsp:txBody>
      <dsp:txXfrm>
        <a:off x="1802130" y="2174557"/>
        <a:ext cx="1264943" cy="846615"/>
      </dsp:txXfrm>
    </dsp:sp>
    <dsp:sp modelId="{4EC45AFD-6086-472B-A0DE-2BAA321321AF}">
      <dsp:nvSpPr>
        <dsp:cNvPr id="0" name=""/>
        <dsp:cNvSpPr/>
      </dsp:nvSpPr>
      <dsp:spPr>
        <a:xfrm>
          <a:off x="1737389" y="506226"/>
          <a:ext cx="4183278" cy="4183278"/>
        </a:xfrm>
        <a:prstGeom prst="pie">
          <a:avLst>
            <a:gd name="adj1" fmla="val 12600000"/>
            <a:gd name="adj2" fmla="val 1620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900" kern="1200" dirty="0"/>
            <a:t>رمادي</a:t>
          </a:r>
        </a:p>
      </dsp:txBody>
      <dsp:txXfrm>
        <a:off x="2564085" y="954434"/>
        <a:ext cx="1220122" cy="896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7509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4759" y="274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6F41F0EF-0302-4A06-A2CE-C45551D03833}" type="datetime1">
              <a:rPr lang="ar-SA" smtClean="0"/>
              <a:pPr algn="l" rtl="1"/>
              <a:t>24/11/1444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7509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0" y="8685212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E06BD15E-A83F-499B-AE2F-72149146BFF5}" type="slidenum">
              <a:rPr lang="ar-SA" smtClean="0"/>
              <a:pPr algn="l" rtl="1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28339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-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0" y="-9525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/>
            <a:fld id="{B5433BBF-057C-4249-A3E1-94C8063CD8B8}" type="datetime1">
              <a:rPr lang="ar-SA" smtClean="0"/>
              <a:pPr algn="l"/>
              <a:t>24/11/1444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ar-SA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ar-SA" noProof="0" dirty="0"/>
              <a:t>انقر لتحرير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124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0" y="868124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>
              <a:defRPr sz="1200"/>
            </a:lvl1pPr>
          </a:lstStyle>
          <a:p>
            <a:fld id="{4BD6FFF6-EFF5-46FA-B62C-F141E1274D59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556670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3cff3ebb0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93cff3ebb0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G_6037.jpeg" descr="IMG_60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64" y="-18475"/>
            <a:ext cx="12233203" cy="689495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1538949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A284F-D125-42C1-8B27-91B5C204D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5E7B-E069-403E-AD93-735DFE361773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42C11-07D3-438F-9F1A-2052E004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39720-0E27-43B2-8440-57361423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26FF-8600-4865-85C2-2B5877617067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0285883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685779"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326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2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 defTabSz="685779">
              <a:spcBef>
                <a:spcPts val="700"/>
              </a:spcBef>
              <a:buSzTx/>
              <a:buFontTx/>
              <a:buNone/>
              <a:defRPr sz="1200"/>
            </a:lvl1pPr>
            <a:lvl2pPr marL="0" indent="342889" defTabSz="685779">
              <a:spcBef>
                <a:spcPts val="700"/>
              </a:spcBef>
              <a:buSzTx/>
              <a:buFontTx/>
              <a:buNone/>
              <a:defRPr sz="1200"/>
            </a:lvl2pPr>
            <a:lvl3pPr marL="0" indent="685779" defTabSz="685779">
              <a:spcBef>
                <a:spcPts val="700"/>
              </a:spcBef>
              <a:buSzTx/>
              <a:buFontTx/>
              <a:buNone/>
              <a:defRPr sz="1200"/>
            </a:lvl3pPr>
            <a:lvl4pPr marL="0" indent="1028670" defTabSz="685779">
              <a:spcBef>
                <a:spcPts val="700"/>
              </a:spcBef>
              <a:buSzTx/>
              <a:buFontTx/>
              <a:buNone/>
              <a:defRPr sz="1200"/>
            </a:lvl4pPr>
            <a:lvl5pPr marL="0" indent="1371559" defTabSz="685779">
              <a:spcBef>
                <a:spcPts val="700"/>
              </a:spcBef>
              <a:buSzTx/>
              <a:buFontTx/>
              <a:buNone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709878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3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189" algn="ctr">
              <a:buSzTx/>
              <a:buFontTx/>
              <a:buNone/>
              <a:defRPr sz="2400"/>
            </a:lvl2pPr>
            <a:lvl3pPr marL="0" indent="914377" algn="ctr">
              <a:buSzTx/>
              <a:buFontTx/>
              <a:buNone/>
              <a:defRPr sz="2400"/>
            </a:lvl3pPr>
            <a:lvl4pPr marL="0" indent="1371566" algn="ctr">
              <a:buSzTx/>
              <a:buFontTx/>
              <a:buNone/>
              <a:defRPr sz="2400"/>
            </a:lvl4pPr>
            <a:lvl5pPr marL="0" indent="1828754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3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064332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45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70045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نص العنوان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5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189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377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566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754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302413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6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23307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7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189">
              <a:buSzTx/>
              <a:buFontTx/>
              <a:buNone/>
              <a:defRPr sz="2400" b="1"/>
            </a:lvl2pPr>
            <a:lvl3pPr marL="0" indent="914377">
              <a:buSzTx/>
              <a:buFontTx/>
              <a:buNone/>
              <a:defRPr sz="2400" b="1"/>
            </a:lvl3pPr>
            <a:lvl4pPr marL="0" indent="1371566">
              <a:buSzTx/>
              <a:buFontTx/>
              <a:buNone/>
              <a:defRPr sz="2400" b="1"/>
            </a:lvl4pPr>
            <a:lvl5pPr marL="0" indent="1828754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3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 algn="l" rtl="0">
              <a:buSzTx/>
              <a:buFontTx/>
              <a:buNone/>
              <a:defRPr sz="2400" b="1"/>
            </a:lvl1pPr>
          </a:lstStyle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37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38976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819623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442406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39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39" indent="-261251">
              <a:defRPr sz="3200"/>
            </a:lvl2pPr>
            <a:lvl3pPr marL="1219170" indent="-304792">
              <a:defRPr sz="3200"/>
            </a:lvl3pPr>
            <a:lvl4pPr marL="1737317" indent="-365751">
              <a:defRPr sz="3200"/>
            </a:lvl4pPr>
            <a:lvl5pPr marL="2194505" indent="-365751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8" name="عنصر نائب للنص 3"/>
          <p:cNvSpPr>
            <a:spLocks noGrp="1"/>
          </p:cNvSpPr>
          <p:nvPr>
            <p:ph type="body" sz="quarter" idx="21"/>
          </p:nvPr>
        </p:nvSpPr>
        <p:spPr>
          <a:xfrm>
            <a:off x="839787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 algn="l" rtl="0">
              <a:buSzTx/>
              <a:buFontTx/>
              <a:buNone/>
              <a:defRPr sz="1600"/>
            </a:lvl1pPr>
          </a:lstStyle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3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05106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407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189">
              <a:buSzTx/>
              <a:buFontTx/>
              <a:buNone/>
              <a:defRPr sz="1600"/>
            </a:lvl2pPr>
            <a:lvl3pPr marL="0" indent="914377">
              <a:buSzTx/>
              <a:buFontTx/>
              <a:buNone/>
              <a:defRPr sz="1600"/>
            </a:lvl3pPr>
            <a:lvl4pPr marL="0" indent="1371566">
              <a:buSzTx/>
              <a:buFontTx/>
              <a:buNone/>
              <a:defRPr sz="1600"/>
            </a:lvl4pPr>
            <a:lvl5pPr marL="0" indent="1828754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35097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8B6E4-F278-4F51-B57A-77A547A24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96128-55B9-4FF2-91AE-772B97F9FB61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879E6-12BC-4E6C-9822-A4348734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5EEFF-686E-4B96-BB7D-21611107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2300E-92B8-48C2-A679-1ADFAA6F5FF9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8875207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66800" y="642595"/>
            <a:ext cx="10058400" cy="137160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1066800" y="2103120"/>
            <a:ext cx="10058400" cy="3849624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  <a:lvl2pPr algn="r" rtl="1">
              <a:defRPr>
                <a:cs typeface="+mj-cs"/>
              </a:defRPr>
            </a:lvl2pPr>
            <a:lvl3pPr algn="r" rtl="1">
              <a:defRPr>
                <a:cs typeface="+mj-cs"/>
              </a:defRPr>
            </a:lvl3pPr>
            <a:lvl4pPr algn="r" rtl="1">
              <a:defRPr>
                <a:cs typeface="+mj-cs"/>
              </a:defRPr>
            </a:lvl4pPr>
            <a:lvl5pPr algn="r" rtl="1">
              <a:defRPr>
                <a:cs typeface="+mj-cs"/>
              </a:defRPr>
            </a:lvl5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042162" y="6035040"/>
            <a:ext cx="2893045" cy="36576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fld id="{3473CF75-F7B0-45E7-87CC-83841850FBDB}" type="datetime1">
              <a:rPr lang="ar-SA" smtClean="0"/>
              <a:t>24/11/1444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625119" y="6079420"/>
            <a:ext cx="279882" cy="276999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41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29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7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301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/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416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724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980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736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290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691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02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F8C98D-3F41-4218-9E5C-6124FC86B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3EA09-38FA-4132-B1B5-66B3DC4095D1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0577AF-7078-4689-A6A7-F02AE7F3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A41D48-6F77-4263-A383-7C572F4F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EA5F2-E94C-425C-92CA-9350A7AB2C3A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42512582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01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052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756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7C1B70-AAE8-4746-BF4F-B2B69E89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6020-8EDD-4C80-BD0A-3EA47A80F3CE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4185EA-9533-44B9-8443-3250BC6F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1F1B49-25A6-403A-A49B-71D9A41B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E216-DE13-4C6A-9E00-DB94EB341FDE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561173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C93494C-011D-4D14-A31D-FAE2BCED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B2444-259E-4B2E-B662-3CDADEA4B52D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83BEC8A-A21E-4B38-B215-C5CC46D9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CDBEFB-6EDD-4F52-A168-4BACA07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CAA12-A9C2-451D-9AEE-3456DA96D73E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631803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D6D544-8D5E-4ECC-ABE2-38BE92F0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00ABF-A238-4338-B9C9-7FB5C369CB49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8A73EB8-93E7-40D6-84AB-D8B9C270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67D0D6-4143-4543-89DE-7AC9D928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0D69C-D399-4978-886E-A106E6ACD555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076640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30A10D-266A-4453-890C-993FDB2A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AD210-81EE-4731-9874-15D8344D897C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E8D014-E6FA-46FB-A255-DA902CBC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2733C8-D3BD-4970-8AAF-C330E061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8ABA0-6C3B-4155-93CA-79F17331745F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779380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2BCF8A-C865-408A-AB25-CDB5C9E2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B4362-C931-4315-891E-52B8DE78D4F1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A74E8F-5A57-4996-8A88-11A30E5B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954497-DA36-40F0-8B1E-4C802EFE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BC04B-981D-4608-9A13-A632065CEFEC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736190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8FF06-14A0-4841-8179-F6F71842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0B9C-FC39-47A4-B0D8-87A955550132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8BC0F-851E-447C-A117-063E75E7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F66EA-5383-4DA1-8E65-FE5DA98C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85D77-A164-4B4A-8A34-9B49BCCD1A47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396114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0431C-80C0-4124-AD38-7BDB6C85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0450B-3931-4107-890D-83D47FA966A8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924E9-F1B9-4101-9B19-9C97CA6B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D9732-23F8-4867-B942-347B3BFA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18835-41D3-4568-9737-C6130A189C3D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41443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G_6037.jpeg" descr="IMG_6037.jpeg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0940" y="-28025"/>
            <a:ext cx="12233879" cy="6895334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5464458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139B1-5B9C-49B5-9D17-BE2998C0D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3BAC9C8-43E7-4368-80E6-20DEA562E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5EAFF4A-4DF4-4B12-8B99-714E5BCC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A70A6B0-E735-4979-8C0C-A916C604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8AD46B-E0DE-4956-B7D8-E638127E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03073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DD32F9-66BA-496F-B04D-3025792D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C961D4-74C1-4081-A9DA-9F10FA021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A0A0EC-07DF-4C8A-880E-CC3CF303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A25155E-26AE-4DC6-B45B-E9C1333D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FFC5AB-C0A8-4379-882F-3C256E0A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16794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AA1794-B359-421E-A536-BF31B2E3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A13F05-B100-42D6-A858-946800D3B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D55B61-85E2-4C4D-A4A2-13A485218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40366F-FD9E-40E4-99C7-6AA9E702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E069D36-28BA-4E11-A35C-1275297F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16290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63962F-7E28-464A-83FC-A196A951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472C9AF-4F3A-4432-8D5A-A01A77BAA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8A546A3-29EB-4DFF-8158-F29BD36E7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87D5F4B-D8F7-4579-9130-E310B8E5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7FA774-42AC-4BAB-BCC1-754B172E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BFDCD75-C575-4974-9328-A37E4144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11699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D3D275-9C61-4FBF-AF49-2A57FF05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278E1A-FCF6-4B4A-9126-B843C4AA6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67CCFA3-1431-45A4-B359-430887CF5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3B16D28-7634-43A6-9FD3-0A650236D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8DD08F2-A6B7-4541-A106-7DDBEC7AE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D1C306C-BE45-4D24-87A3-3AB7E094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16EFD90-977B-4A4C-B250-93A29F6B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9B343A8-552C-4EAC-AC80-A5A5AFF3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26099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97416B-21A0-4F77-9CCF-A3110ECD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AD0CFC8-EFFD-487B-9215-E72FD5F3B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579AF38-B844-4F00-85AA-01CA1BCE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9F9C619-A669-4C9B-BD71-EA2F0222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73137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561D6BD-B9E4-428E-9168-D14A20AC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1FB8F46-F661-43DD-A2B6-84EAF2F5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1B85CD0-F61C-499B-8422-4A509B2B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7260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A3D437-1330-4767-9CFC-30EA6628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EB832F-3B68-4564-AD19-463FC60DC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874E134-0D2A-4791-9F34-4988AFC82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293BC55-E175-4EBA-A7A3-CCA84626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DE08BE2-4B97-4E7B-8DBE-F6A5874C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44C0E5D-0EA5-4470-A49C-92F05DC7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19282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17ADB6-096F-4A94-9443-B94D75BB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398C033-C0CD-4564-845D-83A749386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D23D5E-309E-4935-8C1A-93A4E43C6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1355D50-9BAA-4397-A1A9-90FCD5FF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E4E999F-79C4-4341-8B2A-EDF9AF9F2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1B5096D-0715-4B0B-B443-53032A9E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65510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F16B55-863A-48E8-9D1E-E67781062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769CA7B-9DF5-4997-89F7-7073AE58F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234012-EB82-46C6-B9B3-C672BEB3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E121FA-5B33-486A-9A61-8F55CD88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9C0CC5-A5A7-4437-BEC1-1DEABB8F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4540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864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51B0BB5-1BE5-43F7-B2EF-36FD60B35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5572549-E364-4055-9810-0D8A20BD0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409B67-DD06-4809-975A-6C58E99B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8C3863-81C7-4C9A-8388-3A7DD1F9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D2B1D5-ACFF-4A73-B6D8-7A4BDD36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82941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2386" y="1447800"/>
            <a:ext cx="9997440" cy="480060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>
            <a:lvl1pPr algn="l" rtl="1">
              <a:defRPr/>
            </a:lvl1pPr>
          </a:lstStyle>
          <a:p>
            <a:fld id="{3E00C903-9A3C-4EA6-8743-2A728C0D0B49}" type="datetime1">
              <a:rPr lang="ar-SA" smtClean="0"/>
              <a:pPr/>
              <a:t>24/11/1444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>
            <a:lvl1pPr algn="ctr" rtl="1">
              <a:defRPr/>
            </a:lvl1pPr>
          </a:lstStyle>
          <a:p>
            <a:fld id="{401CF334-2D5C-4859-84A6-CA7E6E43FAEB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7" name="عنصر نائب للعنوان 4"/>
          <p:cNvSpPr>
            <a:spLocks noGrp="1"/>
          </p:cNvSpPr>
          <p:nvPr>
            <p:ph type="title"/>
          </p:nvPr>
        </p:nvSpPr>
        <p:spPr>
          <a:xfrm>
            <a:off x="280416" y="274638"/>
            <a:ext cx="9997440" cy="1143000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6490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  <p15:guide id="2" pos="9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C68B-56DD-4BD6-81C3-E264A5F3F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02BEC-7174-49BE-929A-D36BC55F3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5BCF2-2E46-4AAD-B832-6B18357C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4A54B-A140-4A73-BAD5-4D99F61BF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87F8C-8AE5-4007-B215-D920FFA1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90989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5C11-A0C0-4836-A28F-42C7AB62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7E8CC-2F9A-418F-B33F-F5B529B8D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1901D-5952-4845-98F6-A182D4554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68ED8-2B1F-47D3-AF7F-308F6CEE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55722-8FC1-43E2-8FEC-054A791A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25392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3CA10-798C-4688-96E2-3E167738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D2536-714C-48F0-B2C0-DB1AC760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6AD74-CB2F-4835-AF24-C7EBD8E8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AC162-0E78-4289-AED7-405F17A6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1A86-A679-42BB-B068-6EF4221F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40313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8784-B89D-4AC0-B867-90FC94FA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3F6-9B94-49DD-BED9-1A0C64918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97EC1-6267-45A0-AD7A-953ACBF3E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6C970-4440-43C9-9DFD-6D8D0443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C24BE-C585-4FF5-A7BE-E5781490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186FA-1C4F-4763-B9D2-97406033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01639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310B6-3176-4B8F-9B93-32705268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D2C90-F911-4625-BEFD-C51A6C15D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5724-499B-43DA-BA8E-BD8907E1F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E6BF1-99B4-46D0-A0A8-FADA46CE2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618A-73EC-44CD-B595-F1D1073F1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B34299-119A-4016-AB0D-1A6D38F43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2A8B37-CDF8-4EA9-B623-64B27C54B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924CE3-8218-43F7-BFE5-4C290D8E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71481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CE1F2-0406-4C00-B855-9E5D760B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C9A37-8686-422F-BE01-F577FAF5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A1301-B2E4-4F78-BE4C-A3351FBD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E32C5-FEAD-4793-A1AD-6AF6E402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442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8A10B-F862-42D8-AA21-903926C76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5C04A-A3D6-4468-A030-81AFF88C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61438-D3EC-407A-B178-4F6A3526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07070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EA41-ABE2-4B4C-97DC-24856894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3445-A46D-4930-87C0-2351844B6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BDD2C-0AB4-4AE5-8137-3EE82A22F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137F6-BE06-4442-B744-23AD02E8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74360-C3BC-4E58-ACED-0F13CCED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79FC0-5A49-4C30-9075-50709A6E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371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DD70E7-CD24-49EE-8B3A-C4893E4D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D5964A-436B-4996-A6B2-FC9A2A388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357B958-32B4-40AF-AC73-BADE9DAA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6D22BA-4924-49C0-8FAA-1848FDB1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B1290F-23CB-4A9B-A133-F7A70A99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11051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C5C0-B476-4B74-B544-F5D2A6CC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745A91-4E94-4E21-A76C-D073ECDA8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33C59-5026-4950-9B2E-A66828A7A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711AF-A4A4-4DC6-A472-70AF5DC31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870C9-F7B7-4852-A69E-5AB0EB67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ECB6F-2350-4BE5-BBEE-A75037F4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28855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C61C-E0DD-4D6E-8559-8D4F9A49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C2F06-8CE1-443B-B2A5-93401A23B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44D53-87F8-44C8-B7E2-BB5078EF6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74A29-931C-464C-8800-799A1BB7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2A846-150E-451F-9CD0-7845F6B6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28511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256915-A49E-4D6B-8981-6CDD22707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5CC7E0-38FB-4A8D-ACDF-811FE05EF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98773-B63C-4593-87DF-D2CF9B92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D5C2C-9259-4AA0-943C-6473ADA7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3AAEC-38D6-4881-8169-C40922EC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4167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العنوان 13"/>
          <p:cNvSpPr>
            <a:spLocks noGrp="1"/>
          </p:cNvSpPr>
          <p:nvPr>
            <p:ph type="ctrTitle"/>
          </p:nvPr>
        </p:nvSpPr>
        <p:spPr>
          <a:xfrm>
            <a:off x="406400" y="1179705"/>
            <a:ext cx="9875520" cy="1472184"/>
          </a:xfrm>
          <a:prstGeom prst="rect">
            <a:avLst/>
          </a:prstGeom>
        </p:spPr>
        <p:txBody>
          <a:bodyPr rtlCol="1" anchor="b"/>
          <a:lstStyle>
            <a:lvl1pPr algn="ctr" rtl="1">
              <a:defRPr>
                <a:cs typeface="+mj-cs"/>
              </a:defRPr>
            </a:lvl1pPr>
            <a:extLst/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406400" y="2669871"/>
            <a:ext cx="9875520" cy="1752600"/>
          </a:xfrm>
          <a:prstGeom prst="rect">
            <a:avLst/>
          </a:prstGeom>
        </p:spPr>
        <p:txBody>
          <a:bodyPr tIns="0" rtlCol="1"/>
          <a:lstStyle>
            <a:lvl1pPr marL="27432" indent="0" algn="ctr" rtl="1">
              <a:buNone/>
              <a:defRPr sz="2600" b="1">
                <a:solidFill>
                  <a:schemeClr val="accent1">
                    <a:lumMod val="50000"/>
                  </a:schemeClr>
                </a:solidFill>
                <a:cs typeface="+mj-cs"/>
              </a:defRPr>
            </a:lvl1pPr>
            <a:lvl2pPr marL="457200" indent="0" algn="ctr" rtl="1">
              <a:buNone/>
            </a:lvl2pPr>
            <a:lvl3pPr marL="914400" indent="0" algn="ctr" rtl="1">
              <a:buNone/>
            </a:lvl3pPr>
            <a:lvl4pPr marL="1371600" indent="0" algn="ctr" rtl="1">
              <a:buNone/>
            </a:lvl4pPr>
            <a:lvl5pPr marL="1828800" indent="0" algn="ctr" rtl="1">
              <a:buNone/>
            </a:lvl5pPr>
            <a:lvl6pPr marL="2286000" indent="0" algn="ctr" rtl="1">
              <a:buNone/>
            </a:lvl6pPr>
            <a:lvl7pPr marL="2743200" indent="0" algn="ctr" rtl="1">
              <a:buNone/>
            </a:lvl7pPr>
            <a:lvl8pPr marL="3200400" indent="0" algn="ctr" rtl="1">
              <a:buNone/>
            </a:lvl8pPr>
            <a:lvl9pPr marL="3657600" indent="0" algn="ctr" rtl="1">
              <a:buNone/>
            </a:lvl9pPr>
            <a:extLst/>
          </a:lstStyle>
          <a:p>
            <a:pPr rtl="1"/>
            <a:r>
              <a:rPr lang="ar-SA" noProof="0"/>
              <a:t>انقر لتحرير نمط العنوان الفرعي للشكل الرئيسي</a:t>
            </a:r>
            <a:endParaRPr kumimoji="0" lang="ar-SA" noProof="0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88DFFD2E-FF01-45B5-AE4A-2AB535332837}" type="datetime1">
              <a:rPr lang="ar-SA" noProof="0" smtClean="0"/>
              <a:pPr/>
              <a:t>24/11/1444</a:t>
            </a:fld>
            <a:endParaRPr lang="ar-SA" noProof="0" dirty="0"/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r>
              <a:rPr lang="ar-SA" noProof="0" dirty="0"/>
              <a:t>إضافة تذييل</a:t>
            </a: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>
          <a:xfrm>
            <a:off x="97536" y="6305550"/>
            <a:ext cx="609600" cy="476250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pPr algn="ctr"/>
            <a:fld id="{401CF334-2D5C-4859-84A6-CA7E6E43FAEB}" type="slidenum">
              <a:rPr lang="ar-SA" smtClean="0"/>
              <a:pPr algn="ctr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610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2386" y="1447800"/>
            <a:ext cx="9997440" cy="480060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>
            <a:lvl1pPr algn="l" rtl="1">
              <a:defRPr/>
            </a:lvl1pPr>
          </a:lstStyle>
          <a:p>
            <a:fld id="{3E00C903-9A3C-4EA6-8743-2A728C0D0B49}" type="datetime1">
              <a:rPr lang="ar-SA" smtClean="0"/>
              <a:pPr/>
              <a:t>24/11/1444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>
            <a:lvl1pPr algn="ctr" rtl="1">
              <a:defRPr/>
            </a:lvl1pPr>
          </a:lstStyle>
          <a:p>
            <a:fld id="{401CF334-2D5C-4859-84A6-CA7E6E43FAEB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7" name="عنصر نائب للعنوان 4"/>
          <p:cNvSpPr>
            <a:spLocks noGrp="1"/>
          </p:cNvSpPr>
          <p:nvPr>
            <p:ph type="title"/>
          </p:nvPr>
        </p:nvSpPr>
        <p:spPr>
          <a:xfrm>
            <a:off x="280416" y="274638"/>
            <a:ext cx="9997440" cy="1143000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7770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  <p15:guide id="2" pos="98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828800" y="2600325"/>
            <a:ext cx="8534400" cy="2286000"/>
          </a:xfrm>
          <a:prstGeom prst="rect">
            <a:avLst/>
          </a:prstGeom>
        </p:spPr>
        <p:txBody>
          <a:bodyPr rtlCol="1" anchor="t"/>
          <a:lstStyle>
            <a:lvl1pPr algn="r" rtl="1">
              <a:lnSpc>
                <a:spcPts val="4500"/>
              </a:lnSpc>
              <a:buNone/>
              <a:defRPr sz="4000" b="1" cap="all"/>
            </a:lvl1pPr>
            <a:extLst/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828800" y="1066800"/>
            <a:ext cx="8534400" cy="1509712"/>
          </a:xfrm>
          <a:prstGeom prst="rect">
            <a:avLst/>
          </a:prstGeom>
        </p:spPr>
        <p:txBody>
          <a:bodyPr rtlCol="1" anchor="b"/>
          <a:lstStyle>
            <a:lvl1pPr marL="18288" indent="0" algn="r" rtl="1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>
            <a:lvl1pPr algn="l" rtl="1">
              <a:defRPr/>
            </a:lvl1pPr>
          </a:lstStyle>
          <a:p>
            <a:fld id="{90E364B9-8539-4971-9FF9-446C6FDEA69F}" type="datetime1">
              <a:rPr lang="ar-SA" smtClean="0"/>
              <a:pPr/>
              <a:t>24/11/1444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/>
          <a:p>
            <a:fld id="{401CF334-2D5C-4859-84A6-CA7E6E43FAE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704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284303" y="1524000"/>
            <a:ext cx="4876800" cy="4663440"/>
          </a:xfrm>
          <a:prstGeom prst="rect">
            <a:avLst/>
          </a:prstGeom>
        </p:spPr>
        <p:txBody>
          <a:bodyPr rtlCol="1"/>
          <a:lstStyle>
            <a:lvl1pPr algn="r" rtl="1">
              <a:defRPr sz="2800"/>
            </a:lvl1pPr>
            <a:lvl2pPr algn="r" rtl="1">
              <a:defRPr sz="2400"/>
            </a:lvl2pPr>
            <a:lvl3pPr algn="r" rtl="1">
              <a:defRPr sz="2000"/>
            </a:lvl3pPr>
            <a:lvl4pPr algn="r" rtl="1">
              <a:defRPr sz="1800"/>
            </a:lvl4pPr>
            <a:lvl5pPr algn="r" rtl="1">
              <a:defRPr sz="1800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404943" y="1524000"/>
            <a:ext cx="4876800" cy="4663440"/>
          </a:xfrm>
          <a:prstGeom prst="rect">
            <a:avLst/>
          </a:prstGeom>
        </p:spPr>
        <p:txBody>
          <a:bodyPr rtlCol="1"/>
          <a:lstStyle>
            <a:lvl1pPr algn="r" rtl="1">
              <a:defRPr sz="2800"/>
            </a:lvl1pPr>
            <a:lvl2pPr algn="r" rtl="1">
              <a:defRPr sz="2400"/>
            </a:lvl2pPr>
            <a:lvl3pPr algn="r" rtl="1">
              <a:defRPr sz="2000"/>
            </a:lvl3pPr>
            <a:lvl4pPr algn="r" rtl="1">
              <a:defRPr sz="1800"/>
            </a:lvl4pPr>
            <a:lvl5pPr algn="r" rtl="1">
              <a:defRPr sz="1800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>
            <a:lvl1pPr algn="l" rtl="1">
              <a:defRPr/>
            </a:lvl1pPr>
          </a:lstStyle>
          <a:p>
            <a:fld id="{8009B712-48A2-40DF-B81A-E5E32BBC9EA8}" type="datetime1">
              <a:rPr lang="ar-SA" smtClean="0"/>
              <a:pPr/>
              <a:t>24/11/1444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>
            <a:lvl1pPr algn="ctr" rtl="1">
              <a:defRPr/>
            </a:lvl1pPr>
          </a:lstStyle>
          <a:p>
            <a:fld id="{401CF334-2D5C-4859-84A6-CA7E6E43FAEB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9" name="عنصر نائب للعنوان 4"/>
          <p:cNvSpPr>
            <a:spLocks noGrp="1"/>
          </p:cNvSpPr>
          <p:nvPr>
            <p:ph type="title"/>
          </p:nvPr>
        </p:nvSpPr>
        <p:spPr>
          <a:xfrm>
            <a:off x="280416" y="274638"/>
            <a:ext cx="9997440" cy="1143000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4992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  <a:prstGeom prst="rect">
            <a:avLst/>
          </a:prstGeom>
        </p:spPr>
        <p:txBody>
          <a:bodyPr rtlCol="1" anchor="ctr"/>
          <a:lstStyle>
            <a:lvl1pPr algn="ctr" rtl="1">
              <a:defRPr sz="4500" b="1" cap="none" baseline="0"/>
            </a:lvl1pPr>
            <a:extLst/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64008" indent="0" algn="r" rtl="1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 algn="r" rtl="1">
              <a:buNone/>
              <a:defRPr sz="2000" b="1"/>
            </a:lvl2pPr>
            <a:lvl3pPr algn="r" rtl="1">
              <a:buNone/>
              <a:defRPr sz="1800" b="1"/>
            </a:lvl3pPr>
            <a:lvl4pPr algn="r" rtl="1">
              <a:buNone/>
              <a:defRPr sz="1600" b="1"/>
            </a:lvl4pPr>
            <a:lvl5pPr algn="r" rtl="1">
              <a:buNone/>
              <a:defRPr sz="1600" b="1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1"/>
          <a:lstStyle>
            <a:lvl1pPr marL="393192" indent="-274320" algn="r" rtl="1">
              <a:lnSpc>
                <a:spcPct val="100000"/>
              </a:lnSpc>
              <a:spcBef>
                <a:spcPts val="700"/>
              </a:spcBef>
              <a:defRPr sz="2400"/>
            </a:lvl1pPr>
            <a:lvl2pPr algn="r" rtl="1">
              <a:lnSpc>
                <a:spcPct val="100000"/>
              </a:lnSpc>
              <a:spcBef>
                <a:spcPts val="700"/>
              </a:spcBef>
              <a:defRPr sz="2000"/>
            </a:lvl2pPr>
            <a:lvl3pPr algn="r" rtl="1">
              <a:lnSpc>
                <a:spcPct val="100000"/>
              </a:lnSpc>
              <a:spcBef>
                <a:spcPts val="700"/>
              </a:spcBef>
              <a:defRPr sz="1800"/>
            </a:lvl3pPr>
            <a:lvl4pPr algn="r" rtl="1">
              <a:lnSpc>
                <a:spcPct val="100000"/>
              </a:lnSpc>
              <a:spcBef>
                <a:spcPts val="700"/>
              </a:spcBef>
              <a:defRPr sz="1600"/>
            </a:lvl4pPr>
            <a:lvl5pPr algn="r" rtl="1"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prstGeom prst="rect">
            <a:avLst/>
          </a:prstGeom>
          <a:noFill/>
          <a:ln w="10795">
            <a:solidFill>
              <a:schemeClr val="bg1"/>
            </a:solidFill>
            <a:miter lim="800000"/>
          </a:ln>
        </p:spPr>
        <p:txBody>
          <a:bodyPr rtlCol="1" anchor="ctr"/>
          <a:lstStyle>
            <a:lvl1pPr marL="64008" indent="0" algn="r" rtl="1">
              <a:lnSpc>
                <a:spcPct val="100000"/>
              </a:lnSpc>
              <a:spcBef>
                <a:spcPts val="100"/>
              </a:spcBef>
              <a:buNone/>
              <a:defRPr sz="1900" b="1">
                <a:solidFill>
                  <a:schemeClr val="accent1">
                    <a:lumMod val="50000"/>
                  </a:schemeClr>
                </a:solidFill>
              </a:defRPr>
            </a:lvl1pPr>
            <a:lvl2pPr algn="r" rtl="1">
              <a:buNone/>
              <a:defRPr sz="2000" b="1"/>
            </a:lvl2pPr>
            <a:lvl3pPr algn="r" rtl="1">
              <a:buNone/>
              <a:defRPr sz="1800" b="1"/>
            </a:lvl3pPr>
            <a:lvl4pPr algn="r" rtl="1">
              <a:buNone/>
              <a:defRPr sz="1600" b="1"/>
            </a:lvl4pPr>
            <a:lvl5pPr algn="r" rtl="1">
              <a:buNone/>
              <a:defRPr sz="1600" b="1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 rtlCol="1"/>
          <a:lstStyle>
            <a:lvl1pPr marL="393192" indent="-274320" algn="r" rtl="1">
              <a:lnSpc>
                <a:spcPct val="100000"/>
              </a:lnSpc>
              <a:spcBef>
                <a:spcPts val="700"/>
              </a:spcBef>
              <a:defRPr sz="2400"/>
            </a:lvl1pPr>
            <a:lvl2pPr algn="r" rtl="1">
              <a:lnSpc>
                <a:spcPct val="100000"/>
              </a:lnSpc>
              <a:spcBef>
                <a:spcPts val="700"/>
              </a:spcBef>
              <a:defRPr sz="2000"/>
            </a:lvl2pPr>
            <a:lvl3pPr algn="r" rtl="1">
              <a:lnSpc>
                <a:spcPct val="100000"/>
              </a:lnSpc>
              <a:spcBef>
                <a:spcPts val="700"/>
              </a:spcBef>
              <a:defRPr sz="1800"/>
            </a:lvl3pPr>
            <a:lvl4pPr algn="r" rtl="1">
              <a:lnSpc>
                <a:spcPct val="100000"/>
              </a:lnSpc>
              <a:spcBef>
                <a:spcPts val="700"/>
              </a:spcBef>
              <a:defRPr sz="1600"/>
            </a:lvl4pPr>
            <a:lvl5pPr algn="r" rtl="1"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EF9C09D6-23E6-43E7-8967-6FD9F5724822}" type="datetime1">
              <a:rPr lang="ar-SA" noProof="0" smtClean="0"/>
              <a:t>24/11/1444</a:t>
            </a:fld>
            <a:endParaRPr lang="ar-SA" noProof="0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401CF334-2D5C-4859-84A6-CA7E6E43FAEB}" type="slidenum">
              <a:rPr lang="ar-SA" noProof="0" smtClean="0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7196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272821" y="274320"/>
            <a:ext cx="9997440" cy="1143000"/>
          </a:xfrm>
          <a:prstGeom prst="rect">
            <a:avLst/>
          </a:prstGeom>
        </p:spPr>
        <p:txBody>
          <a:bodyPr rtlCol="1" anchor="ctr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580299CA-374D-4842-BEA1-476F3798CB63}" type="datetime1">
              <a:rPr lang="ar-SA" noProof="0" smtClean="0"/>
              <a:t>24/11/1444</a:t>
            </a:fld>
            <a:endParaRPr lang="ar-SA" noProof="0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401CF334-2D5C-4859-84A6-CA7E6E43FAEB}" type="slidenum">
              <a:rPr lang="ar-SA" noProof="0" smtClean="0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40835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8BD502CD-1E3B-4604-BE34-DD55429F428D}" type="datetime1">
              <a:rPr lang="ar-SA" noProof="0" smtClean="0"/>
              <a:t>24/11/1444</a:t>
            </a:fld>
            <a:endParaRPr lang="ar-SA" noProof="0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401CF334-2D5C-4859-84A6-CA7E6E43FAEB}" type="slidenum">
              <a:rPr lang="ar-SA" noProof="0" smtClean="0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28738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2386" y="1447800"/>
            <a:ext cx="9997440" cy="480060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>
            <a:lvl1pPr algn="l" rtl="1">
              <a:defRPr/>
            </a:lvl1pPr>
          </a:lstStyle>
          <a:p>
            <a:fld id="{3E00C903-9A3C-4EA6-8743-2A728C0D0B49}" type="datetime1">
              <a:rPr lang="ar-SA" smtClean="0"/>
              <a:pPr/>
              <a:t>24/11/1444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>
            <a:lvl1pPr algn="ctr" rtl="1">
              <a:defRPr/>
            </a:lvl1pPr>
          </a:lstStyle>
          <a:p>
            <a:fld id="{401CF334-2D5C-4859-84A6-CA7E6E43FAEB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7" name="عنصر نائب للعنوان 4"/>
          <p:cNvSpPr>
            <a:spLocks noGrp="1"/>
          </p:cNvSpPr>
          <p:nvPr>
            <p:ph type="title"/>
          </p:nvPr>
        </p:nvSpPr>
        <p:spPr>
          <a:xfrm>
            <a:off x="280416" y="274638"/>
            <a:ext cx="9997440" cy="1143000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87563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  <p15:guide id="2" pos="98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6386289" y="216778"/>
            <a:ext cx="5080000" cy="1162050"/>
          </a:xfrm>
          <a:prstGeom prst="rect">
            <a:avLst/>
          </a:prstGeom>
          <a:ln>
            <a:noFill/>
          </a:ln>
        </p:spPr>
        <p:txBody>
          <a:bodyPr rtlCol="1" anchor="b"/>
          <a:lstStyle>
            <a:lvl1pPr algn="r" rtl="1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386289" y="1406964"/>
            <a:ext cx="5080000" cy="698500"/>
          </a:xfrm>
          <a:prstGeom prst="rect">
            <a:avLst/>
          </a:prstGeom>
        </p:spPr>
        <p:txBody>
          <a:bodyPr rtlCol="1"/>
          <a:lstStyle>
            <a:lvl1pPr marL="45720" indent="0" algn="r" rtl="1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algn="r" rtl="1">
              <a:buNone/>
              <a:defRPr sz="1200"/>
            </a:lvl2pPr>
            <a:lvl3pPr algn="r" rtl="1">
              <a:buNone/>
              <a:defRPr sz="1000"/>
            </a:lvl3pPr>
            <a:lvl4pPr algn="r" rtl="1">
              <a:buNone/>
              <a:defRPr sz="900"/>
            </a:lvl4pPr>
            <a:lvl5pPr algn="r" rtl="1">
              <a:buNone/>
              <a:defRPr sz="900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  <a:prstGeom prst="rect">
            <a:avLst/>
          </a:prstGeom>
        </p:spPr>
        <p:txBody>
          <a:bodyPr rtlCol="1"/>
          <a:lstStyle>
            <a:lvl1pPr algn="r" rtl="1">
              <a:defRPr sz="3200"/>
            </a:lvl1pPr>
            <a:lvl2pPr algn="r" rtl="1">
              <a:defRPr sz="2800"/>
            </a:lvl2pPr>
            <a:lvl3pPr algn="r" rtl="1">
              <a:defRPr sz="2400"/>
            </a:lvl3pPr>
            <a:lvl4pPr algn="r" rtl="1">
              <a:defRPr sz="2000"/>
            </a:lvl4pPr>
            <a:lvl5pPr algn="r" rtl="1">
              <a:defRPr sz="2000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ABAA9ED1-D1FD-4B31-9AAA-3BB1ECC78064}" type="datetime1">
              <a:rPr lang="ar-SA" noProof="0" smtClean="0"/>
              <a:t>24/11/1444</a:t>
            </a:fld>
            <a:endParaRPr lang="ar-SA" noProof="0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401CF334-2D5C-4859-84A6-CA7E6E43FAEB}" type="slidenum">
              <a:rPr lang="ar-SA" noProof="0" smtClean="0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36334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ات تسمية توضيحية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3657600" cy="1981200"/>
          </a:xfrm>
          <a:prstGeom prst="rect">
            <a:avLst/>
          </a:prstGeom>
        </p:spPr>
        <p:txBody>
          <a:bodyPr rtlCol="1" anchor="b">
            <a:noAutofit/>
          </a:bodyPr>
          <a:lstStyle>
            <a:lvl1pPr algn="r" rtl="1">
              <a:buNone/>
              <a:defRPr sz="2100" b="1">
                <a:effectLst/>
              </a:defRPr>
            </a:lvl1pPr>
            <a:extLst/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8" name="مستطيل 7"/>
          <p:cNvSpPr/>
          <p:nvPr/>
        </p:nvSpPr>
        <p:spPr>
          <a:xfrm>
            <a:off x="5239667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1" anchor="t">
            <a:normAutofit/>
          </a:bodyPr>
          <a:lstStyle/>
          <a:p>
            <a:pPr marL="0" indent="-283464" algn="r" rtl="1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ar-SA" sz="3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عنصر نائب للصورة 2" descr="عنصر نائب فارغ لإضافة صورة. انقر فوق العنصر النائب ثم حدد الصورة التي ترغب بإضافتها."/>
          <p:cNvSpPr>
            <a:spLocks noGrp="1"/>
          </p:cNvSpPr>
          <p:nvPr>
            <p:ph type="pic" idx="1"/>
          </p:nvPr>
        </p:nvSpPr>
        <p:spPr>
          <a:xfrm>
            <a:off x="5341267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548640" rtlCol="1" anchor="t">
            <a:normAutofit/>
          </a:bodyPr>
          <a:lstStyle>
            <a:lvl1pPr marL="0" indent="0" algn="r" rtl="1" eaLnBrk="1" latinLnBrk="0" hangingPunct="1">
              <a:buNone/>
              <a:defRPr kumimoji="0" lang="ar-SA" sz="3200" kern="1200" noProof="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extLst/>
          </a:lstStyle>
          <a:p>
            <a:pPr marL="0" lvl="0" indent="0" algn="r" rtl="1" eaLnBrk="1" latinLnBrk="0" hangingPunct="1">
              <a:lnSpc>
                <a:spcPts val="16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80000"/>
              <a:buFont typeface="Wingdings 2"/>
              <a:buNone/>
            </a:pPr>
            <a:r>
              <a:rPr lang="ar-SA" noProof="0"/>
              <a:t>انقر فوق الأيقونة لإضافة صورة</a:t>
            </a:r>
            <a:endParaRPr kumimoji="0" lang="ar-SA" noProof="0" dirty="0"/>
          </a:p>
        </p:txBody>
      </p:sp>
      <p:sp>
        <p:nvSpPr>
          <p:cNvPr id="9" name="مستطيل 1"/>
          <p:cNvSpPr/>
          <p:nvPr/>
        </p:nvSpPr>
        <p:spPr>
          <a:xfrm rot="19468671">
            <a:off x="4752634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latinLnBrk="0" hangingPunct="1"/>
            <a:endParaRPr kumimoji="0" lang="ar-SA" sz="1800" noProof="0" dirty="0"/>
          </a:p>
        </p:txBody>
      </p:sp>
      <p:sp>
        <p:nvSpPr>
          <p:cNvPr id="10" name="مستطيل 2"/>
          <p:cNvSpPr/>
          <p:nvPr/>
        </p:nvSpPr>
        <p:spPr>
          <a:xfrm rot="2103354" flipH="1">
            <a:off x="10895223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latinLnBrk="0" hangingPunct="1"/>
            <a:endParaRPr kumimoji="0" lang="ar-SA" sz="1800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341267" y="4800600"/>
            <a:ext cx="5892800" cy="762000"/>
          </a:xfrm>
          <a:prstGeom prst="rect">
            <a:avLst/>
          </a:prstGeom>
        </p:spPr>
        <p:txBody>
          <a:bodyPr rtlCol="1" anchor="ctr"/>
          <a:lstStyle>
            <a:lvl1pPr marL="0" indent="0" algn="r" rtl="1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 algn="r" rtl="1">
              <a:defRPr sz="1200"/>
            </a:lvl2pPr>
            <a:lvl3pPr algn="r" rtl="1">
              <a:defRPr sz="1000"/>
            </a:lvl3pPr>
            <a:lvl4pPr algn="r" rtl="1">
              <a:defRPr sz="900"/>
            </a:lvl4pPr>
            <a:lvl5pPr algn="r" rtl="1">
              <a:defRPr sz="900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E3FAAFA9-E0D2-47A0-A5E4-144D48CF1CAC}" type="datetime1">
              <a:rPr lang="ar-SA" noProof="0" smtClean="0"/>
              <a:t>24/11/1444</a:t>
            </a:fld>
            <a:endParaRPr lang="ar-SA" noProof="0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401CF334-2D5C-4859-84A6-CA7E6E43FAEB}" type="slidenum">
              <a:rPr lang="ar-SA" noProof="0" smtClean="0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3410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77660" y="274638"/>
            <a:ext cx="9997440" cy="1143000"/>
          </a:xfrm>
          <a:prstGeom prst="rect">
            <a:avLst/>
          </a:prstGeom>
        </p:spPr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H="1" flipV="1">
            <a:off x="277660" y="1447800"/>
            <a:ext cx="9997440" cy="4800600"/>
          </a:xfrm>
          <a:prstGeom prst="rect">
            <a:avLst/>
          </a:prstGeom>
        </p:spPr>
        <p:txBody>
          <a:bodyPr vert="eaVert" rtlCol="1"/>
          <a:lstStyle/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F082C70A-D6AB-4EA9-A1E6-F87F600EA53A}" type="datetime1">
              <a:rPr lang="ar-SA" noProof="0" smtClean="0"/>
              <a:t>24/11/1444</a:t>
            </a:fld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401CF334-2D5C-4859-84A6-CA7E6E43FAEB}" type="slidenum">
              <a:rPr lang="ar-SA" noProof="0" smtClean="0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419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العنوان العمودي وال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 flipV="1">
            <a:off x="624112" y="274640"/>
            <a:ext cx="2438400" cy="5851525"/>
          </a:xfrm>
          <a:prstGeom prst="rect">
            <a:avLst/>
          </a:prstGeom>
        </p:spPr>
        <p:txBody>
          <a:bodyPr vert="eaVert"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V="1">
            <a:off x="3251200" y="274641"/>
            <a:ext cx="7416800" cy="5851525"/>
          </a:xfrm>
          <a:prstGeom prst="rect">
            <a:avLst/>
          </a:prstGeom>
        </p:spPr>
        <p:txBody>
          <a:bodyPr vert="eaVert" rtlCol="1"/>
          <a:lstStyle/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3C408622-C0A6-4E7D-9283-B0350BCB296B}" type="datetime1">
              <a:rPr lang="ar-SA" noProof="0" smtClean="0"/>
              <a:t>24/11/1444</a:t>
            </a:fld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/>
          <a:p>
            <a:pPr rtl="1"/>
            <a:fld id="{401CF334-2D5C-4859-84A6-CA7E6E43FAEB}" type="slidenum">
              <a:rPr lang="ar-SA" noProof="0" smtClean="0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1719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998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86" indent="0" algn="ctr">
              <a:buNone/>
              <a:defRPr sz="2399"/>
            </a:lvl2pPr>
            <a:lvl3pPr marL="914171" indent="0" algn="ctr">
              <a:buNone/>
              <a:defRPr sz="2399"/>
            </a:lvl3pPr>
            <a:lvl4pPr marL="1371257" indent="0" algn="ctr">
              <a:buNone/>
              <a:defRPr sz="2000"/>
            </a:lvl4pPr>
            <a:lvl5pPr marL="1828343" indent="0" algn="ctr">
              <a:buNone/>
              <a:defRPr sz="2000"/>
            </a:lvl5pPr>
            <a:lvl6pPr marL="2285429" indent="0" algn="ctr">
              <a:buNone/>
              <a:defRPr sz="2000"/>
            </a:lvl6pPr>
            <a:lvl7pPr marL="2742514" indent="0" algn="ctr">
              <a:buNone/>
              <a:defRPr sz="2000"/>
            </a:lvl7pPr>
            <a:lvl8pPr marL="3199600" indent="0" algn="ctr">
              <a:buNone/>
              <a:defRPr sz="2000"/>
            </a:lvl8pPr>
            <a:lvl9pPr marL="3656686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3714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56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99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142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46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3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3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62842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8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2386" y="1447800"/>
            <a:ext cx="9997440" cy="480060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>
            <a:lvl1pPr algn="l" rtl="1">
              <a:defRPr/>
            </a:lvl1pPr>
          </a:lstStyle>
          <a:p>
            <a:fld id="{3E00C903-9A3C-4EA6-8743-2A728C0D0B49}" type="datetime1">
              <a:rPr lang="ar-SA" smtClean="0"/>
              <a:pPr/>
              <a:t>24/11/1444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>
            <a:lvl1pPr algn="ctr" rtl="1">
              <a:defRPr/>
            </a:lvl1pPr>
          </a:lstStyle>
          <a:p>
            <a:fld id="{401CF334-2D5C-4859-84A6-CA7E6E43FAEB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7" name="عنصر نائب للعنوان 4"/>
          <p:cNvSpPr>
            <a:spLocks noGrp="1"/>
          </p:cNvSpPr>
          <p:nvPr>
            <p:ph type="title"/>
          </p:nvPr>
        </p:nvSpPr>
        <p:spPr>
          <a:xfrm>
            <a:off x="280416" y="274638"/>
            <a:ext cx="9997440" cy="1143000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38273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  <p15:guide id="2" pos="98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476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94359"/>
            <a:ext cx="3200400" cy="2286000"/>
          </a:xfrm>
        </p:spPr>
        <p:txBody>
          <a:bodyPr anchor="b">
            <a:norm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1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DA16AA21-1863-4931-97CB-99D0A168701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18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199">
                <a:solidFill>
                  <a:schemeClr val="bg1"/>
                </a:solidFill>
              </a:defRPr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52197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72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9"/>
            <a:ext cx="7734300" cy="5757423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9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189" algn="ctr">
              <a:buSzTx/>
              <a:buFontTx/>
              <a:buNone/>
              <a:defRPr sz="2400"/>
            </a:lvl2pPr>
            <a:lvl3pPr marL="0" indent="914377" algn="ctr">
              <a:buSzTx/>
              <a:buFontTx/>
              <a:buNone/>
              <a:defRPr sz="2400"/>
            </a:lvl3pPr>
            <a:lvl4pPr marL="0" indent="1371566" algn="ctr">
              <a:buSzTx/>
              <a:buFontTx/>
              <a:buNone/>
              <a:defRPr sz="2400"/>
            </a:lvl4pPr>
            <a:lvl5pPr marL="0" indent="1828754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61568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13847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189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377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566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754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64734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92368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189">
              <a:buSzTx/>
              <a:buFontTx/>
              <a:buNone/>
              <a:defRPr sz="2400" b="1"/>
            </a:lvl2pPr>
            <a:lvl3pPr marL="0" indent="914377">
              <a:buSzTx/>
              <a:buFontTx/>
              <a:buNone/>
              <a:defRPr sz="2400" b="1"/>
            </a:lvl3pPr>
            <a:lvl4pPr marL="0" indent="1371566">
              <a:buSzTx/>
              <a:buFontTx/>
              <a:buNone/>
              <a:defRPr sz="2400" b="1"/>
            </a:lvl4pPr>
            <a:lvl5pPr marL="0" indent="1828754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 algn="l" rtl="0">
              <a:buSzTx/>
              <a:buFontTx/>
              <a:buNone/>
              <a:defRPr sz="2400" b="1"/>
            </a:lvl1pPr>
          </a:lstStyle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0591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284303" y="1524000"/>
            <a:ext cx="4876800" cy="4663440"/>
          </a:xfrm>
          <a:prstGeom prst="rect">
            <a:avLst/>
          </a:prstGeom>
        </p:spPr>
        <p:txBody>
          <a:bodyPr rtlCol="1"/>
          <a:lstStyle>
            <a:lvl1pPr algn="r" rtl="1">
              <a:defRPr sz="2800"/>
            </a:lvl1pPr>
            <a:lvl2pPr algn="r" rtl="1">
              <a:defRPr sz="2400"/>
            </a:lvl2pPr>
            <a:lvl3pPr algn="r" rtl="1">
              <a:defRPr sz="2000"/>
            </a:lvl3pPr>
            <a:lvl4pPr algn="r" rtl="1">
              <a:defRPr sz="1800"/>
            </a:lvl4pPr>
            <a:lvl5pPr algn="r" rtl="1">
              <a:defRPr sz="1800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404943" y="1524000"/>
            <a:ext cx="4876800" cy="4663440"/>
          </a:xfrm>
          <a:prstGeom prst="rect">
            <a:avLst/>
          </a:prstGeom>
        </p:spPr>
        <p:txBody>
          <a:bodyPr rtlCol="1"/>
          <a:lstStyle>
            <a:lvl1pPr algn="r" rtl="1">
              <a:defRPr sz="2800"/>
            </a:lvl1pPr>
            <a:lvl2pPr algn="r" rtl="1">
              <a:defRPr sz="2400"/>
            </a:lvl2pPr>
            <a:lvl3pPr algn="r" rtl="1">
              <a:defRPr sz="2000"/>
            </a:lvl3pPr>
            <a:lvl4pPr algn="r" rtl="1">
              <a:defRPr sz="1800"/>
            </a:lvl4pPr>
            <a:lvl5pPr algn="r" rtl="1">
              <a:defRPr sz="1800"/>
            </a:lvl5pPr>
            <a:extLst/>
          </a:lstStyle>
          <a:p>
            <a:pPr lvl="0" rtl="1" eaLnBrk="1" latinLnBrk="0" hangingPunct="1"/>
            <a:r>
              <a:rPr lang="ar-SA" noProof="0"/>
              <a:t>انقر لتحرير أنماط نص الشكل الرئيسي</a:t>
            </a:r>
          </a:p>
          <a:p>
            <a:pPr lvl="1" rtl="1" eaLnBrk="1" latinLnBrk="0" hangingPunct="1"/>
            <a:r>
              <a:rPr lang="ar-SA" noProof="0"/>
              <a:t>المستوى الثاني</a:t>
            </a:r>
          </a:p>
          <a:p>
            <a:pPr lvl="2" rtl="1" eaLnBrk="1" latinLnBrk="0" hangingPunct="1"/>
            <a:r>
              <a:rPr lang="ar-SA" noProof="0"/>
              <a:t>المستوى الثالث</a:t>
            </a:r>
          </a:p>
          <a:p>
            <a:pPr lvl="3" rtl="1" eaLnBrk="1" latinLnBrk="0" hangingPunct="1"/>
            <a:r>
              <a:rPr lang="ar-SA" noProof="0"/>
              <a:t>المستوى الرابع</a:t>
            </a:r>
          </a:p>
          <a:p>
            <a:pPr lvl="4" rtl="1" eaLnBrk="1" latinLnBrk="0" hangingPunct="1"/>
            <a:r>
              <a:rPr lang="ar-SA" noProof="0"/>
              <a:t>المستوى الخامس</a:t>
            </a:r>
            <a:endParaRPr kumimoji="0" lang="ar-SA" noProof="0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/>
          <a:lstStyle>
            <a:lvl1pPr algn="l" rtl="1">
              <a:defRPr/>
            </a:lvl1pPr>
          </a:lstStyle>
          <a:p>
            <a:fld id="{8009B712-48A2-40DF-B81A-E5E32BBC9EA8}" type="datetime1">
              <a:rPr lang="ar-SA" smtClean="0"/>
              <a:pPr/>
              <a:t>24/11/1444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713232" y="6305550"/>
            <a:ext cx="3860800" cy="476250"/>
          </a:xfrm>
          <a:prstGeom prst="rect">
            <a:avLst/>
          </a:prstGeo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00584" y="6305550"/>
            <a:ext cx="609600" cy="476250"/>
          </a:xfrm>
          <a:prstGeom prst="rect">
            <a:avLst/>
          </a:prstGeom>
        </p:spPr>
        <p:txBody>
          <a:bodyPr rtlCol="1"/>
          <a:lstStyle>
            <a:lvl1pPr algn="ctr" rtl="1">
              <a:defRPr/>
            </a:lvl1pPr>
          </a:lstStyle>
          <a:p>
            <a:fld id="{401CF334-2D5C-4859-84A6-CA7E6E43FAEB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9" name="عنصر نائب للعنوان 4"/>
          <p:cNvSpPr>
            <a:spLocks noGrp="1"/>
          </p:cNvSpPr>
          <p:nvPr>
            <p:ph type="title"/>
          </p:nvPr>
        </p:nvSpPr>
        <p:spPr>
          <a:xfrm>
            <a:off x="280416" y="274638"/>
            <a:ext cx="9997440" cy="1143000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30784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90940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687611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39" indent="-261251">
              <a:defRPr sz="3200"/>
            </a:lvl2pPr>
            <a:lvl3pPr marL="1219170" indent="-304792">
              <a:defRPr sz="3200"/>
            </a:lvl3pPr>
            <a:lvl4pPr marL="1737317" indent="-365751">
              <a:defRPr sz="3200"/>
            </a:lvl4pPr>
            <a:lvl5pPr marL="2194505" indent="-365751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>
            <a:spLocks noGrp="1"/>
          </p:cNvSpPr>
          <p:nvPr>
            <p:ph type="body" sz="quarter" idx="21"/>
          </p:nvPr>
        </p:nvSpPr>
        <p:spPr>
          <a:xfrm>
            <a:off x="839787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 algn="l" rtl="0">
              <a:buSzTx/>
              <a:buFontTx/>
              <a:buNone/>
              <a:defRPr sz="1600"/>
            </a:lvl1pPr>
          </a:lstStyle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14295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3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189">
              <a:buSzTx/>
              <a:buFontTx/>
              <a:buNone/>
              <a:defRPr sz="1600"/>
            </a:lvl2pPr>
            <a:lvl3pPr marL="0" indent="914377">
              <a:buSzTx/>
              <a:buFontTx/>
              <a:buNone/>
              <a:defRPr sz="1600"/>
            </a:lvl3pPr>
            <a:lvl4pPr marL="0" indent="1371566">
              <a:buSzTx/>
              <a:buFontTx/>
              <a:buNone/>
              <a:defRPr sz="1600"/>
            </a:lvl4pPr>
            <a:lvl5pPr marL="0" indent="1828754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383279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9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189" algn="ctr">
              <a:buSzTx/>
              <a:buFontTx/>
              <a:buNone/>
              <a:defRPr sz="2400"/>
            </a:lvl2pPr>
            <a:lvl3pPr marL="0" indent="914377" algn="ctr">
              <a:buSzTx/>
              <a:buFontTx/>
              <a:buNone/>
              <a:defRPr sz="2400"/>
            </a:lvl3pPr>
            <a:lvl4pPr marL="0" indent="1371566" algn="ctr">
              <a:buSzTx/>
              <a:buFontTx/>
              <a:buNone/>
              <a:defRPr sz="2400"/>
            </a:lvl4pPr>
            <a:lvl5pPr marL="0" indent="1828754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1519" y="6400413"/>
            <a:ext cx="279882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40971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02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1519" y="6400413"/>
            <a:ext cx="279882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06677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نص العنوان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1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189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377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566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754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1519" y="6400413"/>
            <a:ext cx="279882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31877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0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1519" y="6400413"/>
            <a:ext cx="279882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05690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189">
              <a:buSzTx/>
              <a:buFontTx/>
              <a:buNone/>
              <a:defRPr sz="2400" b="1"/>
            </a:lvl2pPr>
            <a:lvl3pPr marL="0" indent="914377">
              <a:buSzTx/>
              <a:buFontTx/>
              <a:buNone/>
              <a:defRPr sz="2400" b="1"/>
            </a:lvl3pPr>
            <a:lvl4pPr marL="0" indent="1371566">
              <a:buSzTx/>
              <a:buFontTx/>
              <a:buNone/>
              <a:defRPr sz="2400" b="1"/>
            </a:lvl4pPr>
            <a:lvl5pPr marL="0" indent="1828754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0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 algn="l" rtl="0">
              <a:buSzTx/>
              <a:buFontTx/>
              <a:buNone/>
              <a:defRPr sz="2400" b="1"/>
            </a:lvl1pPr>
          </a:lstStyle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3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1519" y="6400413"/>
            <a:ext cx="279882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81342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3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1519" y="6400413"/>
            <a:ext cx="279882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9876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5C6D39-1C33-2070-EFE1-413CA060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F4F51-AA90-4A17-8993-B2D05D6CB770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FD7FB6-7124-13CC-9AD2-E827BFFD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38B00C-7D39-30CB-4C81-871A6BBF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3D36-7287-4B84-B111-DE01FD19D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222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1519" y="6400413"/>
            <a:ext cx="279882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42500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154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39" indent="-261251">
              <a:defRPr sz="3200"/>
            </a:lvl2pPr>
            <a:lvl3pPr marL="1219170" indent="-304792">
              <a:defRPr sz="3200"/>
            </a:lvl3pPr>
            <a:lvl4pPr marL="1737317" indent="-365751">
              <a:defRPr sz="3200"/>
            </a:lvl4pPr>
            <a:lvl5pPr marL="2194505" indent="-365751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عنصر نائب للنص 3"/>
          <p:cNvSpPr>
            <a:spLocks noGrp="1"/>
          </p:cNvSpPr>
          <p:nvPr>
            <p:ph type="body" sz="quarter" idx="21"/>
          </p:nvPr>
        </p:nvSpPr>
        <p:spPr>
          <a:xfrm>
            <a:off x="839787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 algn="l" rtl="0">
              <a:buSzTx/>
              <a:buFontTx/>
              <a:buNone/>
              <a:defRPr sz="1600"/>
            </a:lvl1pPr>
          </a:lstStyle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15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1519" y="6400413"/>
            <a:ext cx="279882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02176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164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189">
              <a:buSzTx/>
              <a:buFontTx/>
              <a:buNone/>
              <a:defRPr sz="1600"/>
            </a:lvl2pPr>
            <a:lvl3pPr marL="0" indent="914377">
              <a:buSzTx/>
              <a:buFontTx/>
              <a:buNone/>
              <a:defRPr sz="1600"/>
            </a:lvl3pPr>
            <a:lvl4pPr marL="0" indent="1371566">
              <a:buSzTx/>
              <a:buFontTx/>
              <a:buNone/>
              <a:defRPr sz="1600"/>
            </a:lvl4pPr>
            <a:lvl5pPr marL="0" indent="1828754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01519" y="6400413"/>
            <a:ext cx="279882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84314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 defTabSz="685779">
              <a:defRPr sz="4500"/>
            </a:lvl1pPr>
          </a:lstStyle>
          <a:p>
            <a:r>
              <a:t>نص العنوان</a:t>
            </a:r>
          </a:p>
        </p:txBody>
      </p:sp>
      <p:sp>
        <p:nvSpPr>
          <p:cNvPr id="1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 defTabSz="685779">
              <a:spcBef>
                <a:spcPts val="700"/>
              </a:spcBef>
              <a:buSzTx/>
              <a:buFontTx/>
              <a:buNone/>
              <a:defRPr sz="1800"/>
            </a:lvl1pPr>
            <a:lvl2pPr marL="0" indent="342889" algn="ctr" defTabSz="685779">
              <a:spcBef>
                <a:spcPts val="700"/>
              </a:spcBef>
              <a:buSzTx/>
              <a:buFontTx/>
              <a:buNone/>
              <a:defRPr sz="1800"/>
            </a:lvl2pPr>
            <a:lvl3pPr marL="0" indent="685779" algn="ctr" defTabSz="685779">
              <a:spcBef>
                <a:spcPts val="700"/>
              </a:spcBef>
              <a:buSzTx/>
              <a:buFontTx/>
              <a:buNone/>
              <a:defRPr sz="1800"/>
            </a:lvl3pPr>
            <a:lvl4pPr marL="0" indent="1028670" algn="ctr" defTabSz="685779">
              <a:spcBef>
                <a:spcPts val="700"/>
              </a:spcBef>
              <a:buSzTx/>
              <a:buFontTx/>
              <a:buNone/>
              <a:defRPr sz="1800"/>
            </a:lvl4pPr>
            <a:lvl5pPr marL="0" indent="1371559" algn="ctr" defTabSz="685779">
              <a:spcBef>
                <a:spcPts val="700"/>
              </a:spcBef>
              <a:buSzTx/>
              <a:buFontTx/>
              <a:buNone/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74017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>
            <a:lvl1pPr defTabSz="685779">
              <a:defRPr sz="3300"/>
            </a:lvl1pPr>
          </a:lstStyle>
          <a:p>
            <a:r>
              <a:t>نص العنوان</a:t>
            </a:r>
          </a:p>
        </p:txBody>
      </p:sp>
      <p:sp>
        <p:nvSpPr>
          <p:cNvPr id="183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46" indent="-171446" defTabSz="685779">
              <a:spcBef>
                <a:spcPts val="700"/>
              </a:spcBef>
              <a:defRPr sz="2100"/>
            </a:lvl1pPr>
            <a:lvl2pPr marL="542909" indent="-200020" defTabSz="685779">
              <a:spcBef>
                <a:spcPts val="700"/>
              </a:spcBef>
              <a:defRPr sz="2100"/>
            </a:lvl2pPr>
            <a:lvl3pPr marL="925804" indent="-240025" defTabSz="685779">
              <a:spcBef>
                <a:spcPts val="700"/>
              </a:spcBef>
              <a:defRPr sz="2100"/>
            </a:lvl3pPr>
            <a:lvl4pPr marL="1305619" indent="-276950" defTabSz="685779">
              <a:spcBef>
                <a:spcPts val="700"/>
              </a:spcBef>
              <a:defRPr sz="2100"/>
            </a:lvl4pPr>
            <a:lvl5pPr marL="1648509" indent="-276950" defTabSz="685779">
              <a:spcBef>
                <a:spcPts val="700"/>
              </a:spcBef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1789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نص العنوان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 defTabSz="685779">
              <a:defRPr sz="4500"/>
            </a:lvl1pPr>
          </a:lstStyle>
          <a:p>
            <a:r>
              <a:t>نص العنوان</a:t>
            </a:r>
          </a:p>
        </p:txBody>
      </p:sp>
      <p:sp>
        <p:nvSpPr>
          <p:cNvPr id="19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889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779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670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559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7965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>
            <a:lvl1pPr defTabSz="685779">
              <a:defRPr sz="3300"/>
            </a:lvl1pPr>
          </a:lstStyle>
          <a:p>
            <a:r>
              <a:t>نص العنوان</a:t>
            </a:r>
          </a:p>
        </p:txBody>
      </p:sp>
      <p:sp>
        <p:nvSpPr>
          <p:cNvPr id="201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>
            <a:lvl1pPr marL="171446" indent="-171446" defTabSz="685779">
              <a:spcBef>
                <a:spcPts val="700"/>
              </a:spcBef>
              <a:defRPr sz="2100"/>
            </a:lvl1pPr>
            <a:lvl2pPr marL="542909" indent="-200020" defTabSz="685779">
              <a:spcBef>
                <a:spcPts val="700"/>
              </a:spcBef>
              <a:defRPr sz="2100"/>
            </a:lvl2pPr>
            <a:lvl3pPr marL="925804" indent="-240025" defTabSz="685779">
              <a:spcBef>
                <a:spcPts val="700"/>
              </a:spcBef>
              <a:defRPr sz="2100"/>
            </a:lvl3pPr>
            <a:lvl4pPr marL="1305619" indent="-276950" defTabSz="685779">
              <a:spcBef>
                <a:spcPts val="700"/>
              </a:spcBef>
              <a:defRPr sz="2100"/>
            </a:lvl4pPr>
            <a:lvl5pPr marL="1648509" indent="-276950" defTabSz="685779">
              <a:spcBef>
                <a:spcPts val="700"/>
              </a:spcBef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97974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365126"/>
            <a:ext cx="10515601" cy="1325564"/>
          </a:xfrm>
          <a:prstGeom prst="rect">
            <a:avLst/>
          </a:prstGeom>
        </p:spPr>
        <p:txBody>
          <a:bodyPr/>
          <a:lstStyle>
            <a:lvl1pPr defTabSz="685779">
              <a:defRPr sz="3300"/>
            </a:lvl1pPr>
          </a:lstStyle>
          <a:p>
            <a:r>
              <a:t>نص العنوان</a:t>
            </a:r>
          </a:p>
        </p:txBody>
      </p:sp>
      <p:sp>
        <p:nvSpPr>
          <p:cNvPr id="21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defTabSz="685779">
              <a:spcBef>
                <a:spcPts val="700"/>
              </a:spcBef>
              <a:buSzTx/>
              <a:buFontTx/>
              <a:buNone/>
              <a:defRPr sz="1800" b="1"/>
            </a:lvl1pPr>
            <a:lvl2pPr marL="0" indent="342889" defTabSz="685779">
              <a:spcBef>
                <a:spcPts val="700"/>
              </a:spcBef>
              <a:buSzTx/>
              <a:buFontTx/>
              <a:buNone/>
              <a:defRPr sz="1800" b="1"/>
            </a:lvl2pPr>
            <a:lvl3pPr marL="0" indent="685779" defTabSz="685779">
              <a:spcBef>
                <a:spcPts val="700"/>
              </a:spcBef>
              <a:buSzTx/>
              <a:buFontTx/>
              <a:buNone/>
              <a:defRPr sz="1800" b="1"/>
            </a:lvl3pPr>
            <a:lvl4pPr marL="0" indent="1028670" defTabSz="685779">
              <a:spcBef>
                <a:spcPts val="700"/>
              </a:spcBef>
              <a:buSzTx/>
              <a:buFontTx/>
              <a:buNone/>
              <a:defRPr sz="1800" b="1"/>
            </a:lvl4pPr>
            <a:lvl5pPr marL="0" indent="1371559" defTabSz="685779">
              <a:spcBef>
                <a:spcPts val="700"/>
              </a:spcBef>
              <a:buSzTx/>
              <a:buFontTx/>
              <a:buNone/>
              <a:defRPr sz="18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1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 algn="l" defTabSz="914372" rtl="0">
              <a:spcBef>
                <a:spcPts val="933"/>
              </a:spcBef>
              <a:buSzTx/>
              <a:buFontTx/>
              <a:buNone/>
              <a:defRPr sz="1800" b="1"/>
            </a:lvl1pPr>
          </a:lstStyle>
          <a:p>
            <a:pPr marL="0" indent="0" defTabSz="685796" rtl="0">
              <a:spcBef>
                <a:spcPts val="700"/>
              </a:spcBef>
              <a:buSzTx/>
              <a:buFontTx/>
              <a:buNone/>
              <a:defRPr sz="1800" b="1"/>
            </a:pPr>
            <a:endParaRPr/>
          </a:p>
        </p:txBody>
      </p:sp>
      <p:sp>
        <p:nvSpPr>
          <p:cNvPr id="21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22851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>
            <a:lvl1pPr defTabSz="685779">
              <a:defRPr sz="3300"/>
            </a:lvl1pPr>
          </a:lstStyle>
          <a:p>
            <a:r>
              <a:t>نص العنوان</a:t>
            </a:r>
          </a:p>
        </p:txBody>
      </p:sp>
      <p:sp>
        <p:nvSpPr>
          <p:cNvPr id="22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7847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954281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64864-A0BE-46FA-B09B-D58E73091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F7381-6F5E-4C27-8924-CE53A501C2D1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BFB52-2480-4245-84B8-E5799AB6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08FB2-25BA-4CDA-830E-A8079359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51926-0373-4252-953C-C51883C65A7F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2514915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685779"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235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/>
          <a:lstStyle>
            <a:lvl1pPr marL="171446" indent="-171446" defTabSz="685779">
              <a:spcBef>
                <a:spcPts val="700"/>
              </a:spcBef>
              <a:defRPr sz="2400"/>
            </a:lvl1pPr>
            <a:lvl2pPr marL="538827" indent="-195938" defTabSz="685779">
              <a:spcBef>
                <a:spcPts val="700"/>
              </a:spcBef>
              <a:defRPr sz="2400"/>
            </a:lvl2pPr>
            <a:lvl3pPr marL="914373" indent="-228594" defTabSz="685779">
              <a:spcBef>
                <a:spcPts val="700"/>
              </a:spcBef>
              <a:defRPr sz="2400"/>
            </a:lvl3pPr>
            <a:lvl4pPr marL="1302982" indent="-274312" defTabSz="685779">
              <a:spcBef>
                <a:spcPts val="700"/>
              </a:spcBef>
              <a:defRPr sz="2400"/>
            </a:lvl4pPr>
            <a:lvl5pPr marL="1645872" indent="-274312" defTabSz="685779">
              <a:spcBef>
                <a:spcPts val="700"/>
              </a:spcBef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6" name="عنصر نائب للنص 3"/>
          <p:cNvSpPr>
            <a:spLocks noGrp="1"/>
          </p:cNvSpPr>
          <p:nvPr>
            <p:ph type="body" sz="quarter" idx="21"/>
          </p:nvPr>
        </p:nvSpPr>
        <p:spPr>
          <a:xfrm>
            <a:off x="839787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 algn="l" defTabSz="914372" rtl="0">
              <a:spcBef>
                <a:spcPts val="933"/>
              </a:spcBef>
              <a:buSzTx/>
              <a:buFontTx/>
              <a:buNone/>
              <a:defRPr sz="1200"/>
            </a:lvl1pPr>
          </a:lstStyle>
          <a:p>
            <a:pPr marL="0" indent="0" defTabSz="685796" rtl="0">
              <a:spcBef>
                <a:spcPts val="700"/>
              </a:spcBef>
              <a:buSzTx/>
              <a:buFontTx/>
              <a:buNone/>
              <a:defRPr sz="1200"/>
            </a:pPr>
            <a:endParaRPr/>
          </a:p>
        </p:txBody>
      </p:sp>
      <p:sp>
        <p:nvSpPr>
          <p:cNvPr id="23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875092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685779"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245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 defTabSz="685779">
              <a:spcBef>
                <a:spcPts val="700"/>
              </a:spcBef>
              <a:buSzTx/>
              <a:buFontTx/>
              <a:buNone/>
              <a:defRPr sz="1200"/>
            </a:lvl1pPr>
            <a:lvl2pPr marL="0" indent="342889" defTabSz="685779">
              <a:spcBef>
                <a:spcPts val="700"/>
              </a:spcBef>
              <a:buSzTx/>
              <a:buFontTx/>
              <a:buNone/>
              <a:defRPr sz="1200"/>
            </a:lvl2pPr>
            <a:lvl3pPr marL="0" indent="685779" defTabSz="685779">
              <a:spcBef>
                <a:spcPts val="700"/>
              </a:spcBef>
              <a:buSzTx/>
              <a:buFontTx/>
              <a:buNone/>
              <a:defRPr sz="1200"/>
            </a:lvl3pPr>
            <a:lvl4pPr marL="0" indent="1028670" defTabSz="685779">
              <a:spcBef>
                <a:spcPts val="700"/>
              </a:spcBef>
              <a:buSzTx/>
              <a:buFontTx/>
              <a:buNone/>
              <a:defRPr sz="1200"/>
            </a:lvl4pPr>
            <a:lvl5pPr marL="0" indent="1371559" defTabSz="685779">
              <a:spcBef>
                <a:spcPts val="700"/>
              </a:spcBef>
              <a:buSzTx/>
              <a:buFontTx/>
              <a:buNone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16194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 defTabSz="685779">
              <a:defRPr sz="4500"/>
            </a:lvl1pPr>
          </a:lstStyle>
          <a:p>
            <a:r>
              <a:t>نص العنوان</a:t>
            </a:r>
          </a:p>
        </p:txBody>
      </p:sp>
      <p:sp>
        <p:nvSpPr>
          <p:cNvPr id="25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 defTabSz="685779">
              <a:spcBef>
                <a:spcPts val="700"/>
              </a:spcBef>
              <a:buSzTx/>
              <a:buFontTx/>
              <a:buNone/>
              <a:defRPr sz="1800"/>
            </a:lvl1pPr>
            <a:lvl2pPr marL="0" indent="342889" algn="ctr" defTabSz="685779">
              <a:spcBef>
                <a:spcPts val="700"/>
              </a:spcBef>
              <a:buSzTx/>
              <a:buFontTx/>
              <a:buNone/>
              <a:defRPr sz="1800"/>
            </a:lvl2pPr>
            <a:lvl3pPr marL="0" indent="685779" algn="ctr" defTabSz="685779">
              <a:spcBef>
                <a:spcPts val="700"/>
              </a:spcBef>
              <a:buSzTx/>
              <a:buFontTx/>
              <a:buNone/>
              <a:defRPr sz="1800"/>
            </a:lvl3pPr>
            <a:lvl4pPr marL="0" indent="1028670" algn="ctr" defTabSz="685779">
              <a:spcBef>
                <a:spcPts val="700"/>
              </a:spcBef>
              <a:buSzTx/>
              <a:buFontTx/>
              <a:buNone/>
              <a:defRPr sz="1800"/>
            </a:lvl4pPr>
            <a:lvl5pPr marL="0" indent="1371559" algn="ctr" defTabSz="685779">
              <a:spcBef>
                <a:spcPts val="700"/>
              </a:spcBef>
              <a:buSzTx/>
              <a:buFontTx/>
              <a:buNone/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5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68531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>
            <a:lvl1pPr defTabSz="685779">
              <a:defRPr sz="3300"/>
            </a:lvl1pPr>
          </a:lstStyle>
          <a:p>
            <a:r>
              <a:t>نص العنوان</a:t>
            </a:r>
          </a:p>
        </p:txBody>
      </p:sp>
      <p:sp>
        <p:nvSpPr>
          <p:cNvPr id="264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46" indent="-171446" defTabSz="685779">
              <a:spcBef>
                <a:spcPts val="700"/>
              </a:spcBef>
              <a:defRPr sz="2100"/>
            </a:lvl1pPr>
            <a:lvl2pPr marL="542909" indent="-200020" defTabSz="685779">
              <a:spcBef>
                <a:spcPts val="700"/>
              </a:spcBef>
              <a:defRPr sz="2100"/>
            </a:lvl2pPr>
            <a:lvl3pPr marL="925804" indent="-240025" defTabSz="685779">
              <a:spcBef>
                <a:spcPts val="700"/>
              </a:spcBef>
              <a:defRPr sz="2100"/>
            </a:lvl3pPr>
            <a:lvl4pPr marL="1305619" indent="-276950" defTabSz="685779">
              <a:spcBef>
                <a:spcPts val="700"/>
              </a:spcBef>
              <a:defRPr sz="2100"/>
            </a:lvl4pPr>
            <a:lvl5pPr marL="1648509" indent="-276950" defTabSz="685779">
              <a:spcBef>
                <a:spcPts val="700"/>
              </a:spcBef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22995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نص العنوان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 defTabSz="685779">
              <a:defRPr sz="4500"/>
            </a:lvl1pPr>
          </a:lstStyle>
          <a:p>
            <a:r>
              <a:t>نص العنوان</a:t>
            </a:r>
          </a:p>
        </p:txBody>
      </p:sp>
      <p:sp>
        <p:nvSpPr>
          <p:cNvPr id="2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889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779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670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559" defTabSz="685779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84512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>
            <a:lvl1pPr defTabSz="685779">
              <a:defRPr sz="3300"/>
            </a:lvl1pPr>
          </a:lstStyle>
          <a:p>
            <a:r>
              <a:t>نص العنوان</a:t>
            </a:r>
          </a:p>
        </p:txBody>
      </p:sp>
      <p:sp>
        <p:nvSpPr>
          <p:cNvPr id="28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>
            <a:lvl1pPr marL="171446" indent="-171446" defTabSz="685779">
              <a:spcBef>
                <a:spcPts val="700"/>
              </a:spcBef>
              <a:defRPr sz="2100"/>
            </a:lvl1pPr>
            <a:lvl2pPr marL="542909" indent="-200020" defTabSz="685779">
              <a:spcBef>
                <a:spcPts val="700"/>
              </a:spcBef>
              <a:defRPr sz="2100"/>
            </a:lvl2pPr>
            <a:lvl3pPr marL="925804" indent="-240025" defTabSz="685779">
              <a:spcBef>
                <a:spcPts val="700"/>
              </a:spcBef>
              <a:defRPr sz="2100"/>
            </a:lvl3pPr>
            <a:lvl4pPr marL="1305619" indent="-276950" defTabSz="685779">
              <a:spcBef>
                <a:spcPts val="700"/>
              </a:spcBef>
              <a:defRPr sz="2100"/>
            </a:lvl4pPr>
            <a:lvl5pPr marL="1648509" indent="-276950" defTabSz="685779">
              <a:spcBef>
                <a:spcPts val="700"/>
              </a:spcBef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795710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365126"/>
            <a:ext cx="10515601" cy="1325564"/>
          </a:xfrm>
          <a:prstGeom prst="rect">
            <a:avLst/>
          </a:prstGeom>
        </p:spPr>
        <p:txBody>
          <a:bodyPr/>
          <a:lstStyle>
            <a:lvl1pPr defTabSz="685779">
              <a:defRPr sz="3300"/>
            </a:lvl1pPr>
          </a:lstStyle>
          <a:p>
            <a:r>
              <a:t>نص العنوان</a:t>
            </a:r>
          </a:p>
        </p:txBody>
      </p:sp>
      <p:sp>
        <p:nvSpPr>
          <p:cNvPr id="29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defTabSz="685779">
              <a:spcBef>
                <a:spcPts val="700"/>
              </a:spcBef>
              <a:buSzTx/>
              <a:buFontTx/>
              <a:buNone/>
              <a:defRPr sz="1800" b="1"/>
            </a:lvl1pPr>
            <a:lvl2pPr marL="0" indent="342889" defTabSz="685779">
              <a:spcBef>
                <a:spcPts val="700"/>
              </a:spcBef>
              <a:buSzTx/>
              <a:buFontTx/>
              <a:buNone/>
              <a:defRPr sz="1800" b="1"/>
            </a:lvl2pPr>
            <a:lvl3pPr marL="0" indent="685779" defTabSz="685779">
              <a:spcBef>
                <a:spcPts val="700"/>
              </a:spcBef>
              <a:buSzTx/>
              <a:buFontTx/>
              <a:buNone/>
              <a:defRPr sz="1800" b="1"/>
            </a:lvl3pPr>
            <a:lvl4pPr marL="0" indent="1028670" defTabSz="685779">
              <a:spcBef>
                <a:spcPts val="700"/>
              </a:spcBef>
              <a:buSzTx/>
              <a:buFontTx/>
              <a:buNone/>
              <a:defRPr sz="1800" b="1"/>
            </a:lvl4pPr>
            <a:lvl5pPr marL="0" indent="1371559" defTabSz="685779">
              <a:spcBef>
                <a:spcPts val="700"/>
              </a:spcBef>
              <a:buSzTx/>
              <a:buFontTx/>
              <a:buNone/>
              <a:defRPr sz="18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 algn="l" defTabSz="914372" rtl="0">
              <a:spcBef>
                <a:spcPts val="933"/>
              </a:spcBef>
              <a:buSzTx/>
              <a:buFontTx/>
              <a:buNone/>
              <a:defRPr sz="1800" b="1"/>
            </a:lvl1pPr>
          </a:lstStyle>
          <a:p>
            <a:pPr marL="0" indent="0" defTabSz="685796" rtl="0">
              <a:spcBef>
                <a:spcPts val="700"/>
              </a:spcBef>
              <a:buSzTx/>
              <a:buFontTx/>
              <a:buNone/>
              <a:defRPr sz="1800" b="1"/>
            </a:pPr>
            <a:endParaRPr/>
          </a:p>
        </p:txBody>
      </p:sp>
      <p:sp>
        <p:nvSpPr>
          <p:cNvPr id="29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86944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>
            <a:lvl1pPr defTabSz="685779">
              <a:defRPr sz="3300"/>
            </a:lvl1pPr>
          </a:lstStyle>
          <a:p>
            <a:r>
              <a:t>نص العنوان</a:t>
            </a:r>
          </a:p>
        </p:txBody>
      </p:sp>
      <p:sp>
        <p:nvSpPr>
          <p:cNvPr id="30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10342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67771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685779"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316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6"/>
            <a:ext cx="6172201" cy="4873625"/>
          </a:xfrm>
          <a:prstGeom prst="rect">
            <a:avLst/>
          </a:prstGeom>
        </p:spPr>
        <p:txBody>
          <a:bodyPr/>
          <a:lstStyle>
            <a:lvl1pPr marL="171446" indent="-171446" defTabSz="685779">
              <a:spcBef>
                <a:spcPts val="700"/>
              </a:spcBef>
              <a:defRPr sz="2400"/>
            </a:lvl1pPr>
            <a:lvl2pPr marL="538827" indent="-195938" defTabSz="685779">
              <a:spcBef>
                <a:spcPts val="700"/>
              </a:spcBef>
              <a:defRPr sz="2400"/>
            </a:lvl2pPr>
            <a:lvl3pPr marL="914373" indent="-228594" defTabSz="685779">
              <a:spcBef>
                <a:spcPts val="700"/>
              </a:spcBef>
              <a:defRPr sz="2400"/>
            </a:lvl3pPr>
            <a:lvl4pPr marL="1302982" indent="-274312" defTabSz="685779">
              <a:spcBef>
                <a:spcPts val="700"/>
              </a:spcBef>
              <a:defRPr sz="2400"/>
            </a:lvl4pPr>
            <a:lvl5pPr marL="1645872" indent="-274312" defTabSz="685779">
              <a:spcBef>
                <a:spcPts val="700"/>
              </a:spcBef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7" name="عنصر نائب للنص 3"/>
          <p:cNvSpPr>
            <a:spLocks noGrp="1"/>
          </p:cNvSpPr>
          <p:nvPr>
            <p:ph type="body" sz="quarter" idx="21"/>
          </p:nvPr>
        </p:nvSpPr>
        <p:spPr>
          <a:xfrm>
            <a:off x="839787" y="2057401"/>
            <a:ext cx="3932239" cy="3811588"/>
          </a:xfrm>
          <a:prstGeom prst="rect">
            <a:avLst/>
          </a:prstGeom>
        </p:spPr>
        <p:txBody>
          <a:bodyPr/>
          <a:lstStyle>
            <a:lvl1pPr marL="0" indent="0" algn="l" defTabSz="914372" rtl="0">
              <a:spcBef>
                <a:spcPts val="933"/>
              </a:spcBef>
              <a:buSzTx/>
              <a:buFontTx/>
              <a:buNone/>
              <a:defRPr sz="1200"/>
            </a:lvl1pPr>
          </a:lstStyle>
          <a:p>
            <a:pPr marL="0" indent="0" defTabSz="685796" rtl="0">
              <a:spcBef>
                <a:spcPts val="700"/>
              </a:spcBef>
              <a:buSzTx/>
              <a:buFontTx/>
              <a:buNone/>
              <a:defRPr sz="1200"/>
            </a:pPr>
            <a:endParaRPr/>
          </a:p>
        </p:txBody>
      </p:sp>
      <p:sp>
        <p:nvSpPr>
          <p:cNvPr id="31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23498"/>
            <a:ext cx="233395" cy="230832"/>
          </a:xfrm>
          <a:prstGeom prst="rect">
            <a:avLst/>
          </a:prstGeom>
        </p:spPr>
        <p:txBody>
          <a:bodyPr/>
          <a:lstStyle>
            <a:lvl1pPr defTabSz="685779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8798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06.xml"/><Relationship Id="rId47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49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991195"/>
            <a:ext cx="10406063" cy="113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2223492"/>
            <a:ext cx="10406063" cy="331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7372" y="5759648"/>
            <a:ext cx="270908" cy="2649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05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0025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733" r:id="rId6"/>
    <p:sldLayoutId id="2147483724" r:id="rId7"/>
    <p:sldLayoutId id="2147484031" r:id="rId8"/>
  </p:sldLayoutIdLst>
  <mc:AlternateContent xmlns:mc="http://schemas.openxmlformats.org/markup-compatibility/2006" xmlns:p14="http://schemas.microsoft.com/office/powerpoint/2010/main">
    <mc:Choice Requires="p14">
      <p:transition p14:dur="0">
        <p:fade/>
      </p:transition>
    </mc:Choice>
    <mc:Fallback xmlns="">
      <p:transition>
        <p:fade/>
      </p:transition>
    </mc:Fallback>
  </mc:AlternateContent>
  <p:txStyles>
    <p:titleStyle>
      <a:lvl1pPr marL="0" marR="0" indent="0" algn="ct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41082" algn="ct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82163" algn="ct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723245" algn="ct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64326" algn="ct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205408" algn="ct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446489" algn="ct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87571" algn="ct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928652" algn="ct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07630" marR="0" indent="-307630" algn="r" defTabSz="410731" rtl="1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1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42015" marR="0" indent="-307630" algn="r" defTabSz="410731" rtl="1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1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76400" marR="0" indent="-307630" algn="r" defTabSz="410731" rtl="1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1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010785" marR="0" indent="-307630" algn="r" defTabSz="410731" rtl="1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1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245169" marR="0" indent="-307630" algn="r" defTabSz="410731" rtl="1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1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79554" marR="0" indent="-307630" algn="r" defTabSz="410731" rtl="1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1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713939" marR="0" indent="-307630" algn="r" defTabSz="410731" rtl="1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1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48324" marR="0" indent="-307630" algn="r" defTabSz="410731" rtl="1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1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82709" marR="0" indent="-307630" algn="r" defTabSz="410731" rtl="1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1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41082" algn="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82163" algn="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723245" algn="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64326" algn="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205408" algn="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446489" algn="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87571" algn="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928652" algn="r" defTabSz="410731" rtl="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3FBBCE9-44A7-472F-8E25-B084BE9656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KW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B1D634-8E98-4528-B092-E9D534B4EB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KW"/>
              <a:t>Click to edit Master text styles</a:t>
            </a:r>
          </a:p>
          <a:p>
            <a:pPr lvl="1"/>
            <a:r>
              <a:rPr lang="en-US" altLang="ar-KW"/>
              <a:t>Second level</a:t>
            </a:r>
          </a:p>
          <a:p>
            <a:pPr lvl="2"/>
            <a:r>
              <a:rPr lang="en-US" altLang="ar-KW"/>
              <a:t>Third level</a:t>
            </a:r>
          </a:p>
          <a:p>
            <a:pPr lvl="3"/>
            <a:r>
              <a:rPr lang="en-US" altLang="ar-KW"/>
              <a:t>Fourth level</a:t>
            </a:r>
          </a:p>
          <a:p>
            <a:pPr lvl="4"/>
            <a:r>
              <a:rPr lang="en-US" altLang="ar-KW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D52CF-1542-4079-836F-F17DA62DE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56FDA9-3485-473A-A422-E089A8CE012E}" type="datetimeFigureOut">
              <a:rPr lang="en-US"/>
              <a:pPr>
                <a:defRPr/>
              </a:pPr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99ACB-DCAE-4CCD-B5F0-0482428DF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336AD-9A85-465F-B428-276F451AB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0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BA4B49B-66DC-431A-B251-A48A11F4AE81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41178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D876D49-553C-43E4-9A8E-5287B48F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93AAFC4-620B-447D-B4A6-D402946E1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188521-06DE-4950-8B55-D5B7A3C152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6EB3E-BFE6-4466-AB14-3766C2DC0759}" type="datetimeFigureOut">
              <a:rPr lang="ar-EG" smtClean="0"/>
              <a:t>24/11/1444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2BA82C-FCA6-4524-BD55-F18061F7E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3CD77-7879-4FB0-99AE-81C260849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CEB08-A193-414A-8421-B733B4B6FBA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662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BE9B8-B038-4330-B022-E685171C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C116D-8719-4B33-8D53-7D30FE00C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642B1-23C2-44F9-8D3F-C1963B90F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C955A-6580-41A5-8C72-F6B8E5D70AF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C0E3-436C-431C-A5AD-A3C86DAF9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E493A-2407-459C-AC68-D7B19710B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689C-90DC-4FC6-9A3E-615BD42E22E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412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 flipH="1">
            <a:off x="-4100" y="-54"/>
            <a:ext cx="12188952" cy="6858054"/>
            <a:chOff x="7148" y="-54"/>
            <a:chExt cx="12188952" cy="6858054"/>
          </a:xfrm>
        </p:grpSpPr>
        <p:sp>
          <p:nvSpPr>
            <p:cNvPr id="4" name="مستطيل 3"/>
            <p:cNvSpPr/>
            <p:nvPr/>
          </p:nvSpPr>
          <p:spPr>
            <a:xfrm>
              <a:off x="7148" y="0"/>
              <a:ext cx="12188952" cy="6858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مستطيل 14"/>
            <p:cNvSpPr/>
            <p:nvPr/>
          </p:nvSpPr>
          <p:spPr bwMode="invGray">
            <a:xfrm>
              <a:off x="1473566" y="-54"/>
              <a:ext cx="96070" cy="685805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25400" cap="rnd" cmpd="sng" algn="ctr">
              <a:noFill/>
              <a:prstDash val="solid"/>
            </a:ln>
            <a:effectLst>
              <a:outerShdw blurRad="38550" dist="38000" dir="10800000" algn="tl" rotWithShape="0">
                <a:schemeClr val="bg2">
                  <a:shade val="20000"/>
                  <a:satMod val="110000"/>
                  <a:alpha val="25000"/>
                </a:scheme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latinLnBrk="0" hangingPunct="1"/>
              <a:endParaRPr kumimoji="0" lang="ar-SA" sz="18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" y="0"/>
              <a:ext cx="1495425" cy="6858000"/>
            </a:xfrm>
            <a:prstGeom prst="rect">
              <a:avLst/>
            </a:prstGeom>
          </p:spPr>
        </p:pic>
      </p:grpSp>
      <p:sp>
        <p:nvSpPr>
          <p:cNvPr id="16" name="عنصر نائب للعنوان 4"/>
          <p:cNvSpPr>
            <a:spLocks noGrp="1"/>
          </p:cNvSpPr>
          <p:nvPr>
            <p:ph type="title"/>
          </p:nvPr>
        </p:nvSpPr>
        <p:spPr>
          <a:xfrm>
            <a:off x="280416" y="274638"/>
            <a:ext cx="9997440" cy="1143000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rtl="1"/>
            <a:r>
              <a:rPr lang="ar-SA" noProof="0" dirty="0"/>
              <a:t>انقر لتحرير نمط العنوان الرئيسي</a:t>
            </a:r>
          </a:p>
        </p:txBody>
      </p:sp>
      <p:sp>
        <p:nvSpPr>
          <p:cNvPr id="17" name="عنصر نائب للنص 8"/>
          <p:cNvSpPr>
            <a:spLocks noGrp="1"/>
          </p:cNvSpPr>
          <p:nvPr>
            <p:ph type="body" idx="1"/>
          </p:nvPr>
        </p:nvSpPr>
        <p:spPr>
          <a:xfrm>
            <a:off x="280416" y="1447800"/>
            <a:ext cx="9997440" cy="4800600"/>
          </a:xfrm>
          <a:prstGeom prst="rect">
            <a:avLst/>
          </a:prstGeom>
        </p:spPr>
        <p:txBody>
          <a:bodyPr rtlCol="1">
            <a:normAutofit/>
          </a:bodyPr>
          <a:lstStyle/>
          <a:p>
            <a:pPr lvl="0" rtl="1" eaLnBrk="1" latinLnBrk="0" hangingPunct="1"/>
            <a:r>
              <a:rPr lang="ar-SA" noProof="0" dirty="0"/>
              <a:t>انقر لتحرير أنماط النص الرئيسي</a:t>
            </a:r>
          </a:p>
          <a:p>
            <a:pPr lvl="1" rtl="1" eaLnBrk="1" latinLnBrk="0" hangingPunct="1"/>
            <a:r>
              <a:rPr lang="ar-SA" noProof="0" dirty="0"/>
              <a:t>المستوى الثاني</a:t>
            </a:r>
          </a:p>
          <a:p>
            <a:pPr lvl="2" rtl="1" eaLnBrk="1" latinLnBrk="0" hangingPunct="1"/>
            <a:r>
              <a:rPr lang="ar-SA" noProof="0" dirty="0"/>
              <a:t>المستوى الثالث</a:t>
            </a:r>
          </a:p>
          <a:p>
            <a:pPr lvl="3" rtl="1" eaLnBrk="1" latinLnBrk="0" hangingPunct="1"/>
            <a:r>
              <a:rPr lang="ar-SA" noProof="0" dirty="0"/>
              <a:t>المستوى الرابع</a:t>
            </a:r>
          </a:p>
          <a:p>
            <a:pPr lvl="4" rtl="1" eaLnBrk="1" latinLnBrk="0" hangingPunct="1"/>
            <a:r>
              <a:rPr lang="ar-SA" noProof="0" dirty="0"/>
              <a:t>المستوى الخامس</a:t>
            </a:r>
          </a:p>
        </p:txBody>
      </p:sp>
      <p:sp>
        <p:nvSpPr>
          <p:cNvPr id="18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4572000" y="6305550"/>
            <a:ext cx="2844800" cy="476250"/>
          </a:xfrm>
          <a:prstGeom prst="rect">
            <a:avLst/>
          </a:prstGeom>
        </p:spPr>
        <p:txBody>
          <a:bodyPr rtlCol="1" anchor="b"/>
          <a:lstStyle>
            <a:lvl1pPr algn="l" rtl="1" eaLnBrk="1" latinLnBrk="0" hangingPunct="1">
              <a:defRPr kumimoji="0" sz="11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extLst/>
          </a:lstStyle>
          <a:p>
            <a:fld id="{F88B048D-57C5-4276-85DB-FDD6FFDB19D1}" type="datetime1">
              <a:rPr lang="ar-SA" smtClean="0"/>
              <a:t>24/11/1444</a:t>
            </a:fld>
            <a:endParaRPr lang="ar-SA" dirty="0"/>
          </a:p>
        </p:txBody>
      </p:sp>
      <p:sp>
        <p:nvSpPr>
          <p:cNvPr id="19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</p:spPr>
        <p:txBody>
          <a:bodyPr rtlCol="1" anchor="b"/>
          <a:lstStyle>
            <a:lvl1pPr algn="r" rtl="1" eaLnBrk="1" latinLnBrk="0" hangingPunct="1">
              <a:defRPr kumimoji="0" sz="110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extLst/>
          </a:lstStyle>
          <a:p>
            <a:r>
              <a:rPr lang="ar-SA" noProof="0" dirty="0"/>
              <a:t>إضافة تذييل</a:t>
            </a:r>
          </a:p>
        </p:txBody>
      </p:sp>
      <p:sp>
        <p:nvSpPr>
          <p:cNvPr id="20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97536" y="6305550"/>
            <a:ext cx="609600" cy="476250"/>
          </a:xfrm>
          <a:prstGeom prst="rect">
            <a:avLst/>
          </a:prstGeom>
        </p:spPr>
        <p:txBody>
          <a:bodyPr rtlCol="1" anchor="b"/>
          <a:lstStyle>
            <a:lvl1pPr algn="ctr" rtl="1" eaLnBrk="1" latinLnBrk="0" hangingPunct="1">
              <a:defRPr kumimoji="0" sz="110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extLst/>
          </a:lstStyle>
          <a:p>
            <a:fld id="{401CF334-2D5C-4859-84A6-CA7E6E43FAEB}" type="slidenum">
              <a:rPr lang="ar-SA" noProof="0" smtClean="0"/>
              <a:pPr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321465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r" rtl="1" eaLnBrk="1" latinLnBrk="0" hangingPunct="1">
        <a:spcBef>
          <a:spcPct val="0"/>
        </a:spcBef>
        <a:buNone/>
        <a:defRPr kumimoji="0" sz="4300" b="1" kern="1200">
          <a:solidFill>
            <a:schemeClr val="accent2">
              <a:lumMod val="50000"/>
            </a:schemeClr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Wingdings 2"/>
        <a:buChar char=""/>
        <a:defRPr kumimoji="0" sz="32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>
            <a:lumMod val="50000"/>
          </a:schemeClr>
        </a:buClr>
        <a:buFont typeface="Verdana"/>
        <a:buChar char="◦"/>
        <a:defRPr kumimoji="0" sz="28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>
            <a:lumMod val="75000"/>
          </a:schemeClr>
        </a:buClr>
        <a:buFont typeface="Wingdings 2"/>
        <a:buChar char=""/>
        <a:defRPr kumimoji="0" sz="24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>
            <a:lumMod val="75000"/>
          </a:schemeClr>
        </a:buClr>
        <a:buFont typeface="Wingdings 2"/>
        <a:buChar char=""/>
        <a:defRPr kumimoji="0" sz="20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7512">
          <p15:clr>
            <a:srgbClr val="F26B43"/>
          </p15:clr>
        </p15:guide>
        <p15:guide id="3" pos="1176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orient="horz" pos="888">
          <p15:clr>
            <a:srgbClr val="F26B43"/>
          </p15:clr>
        </p15:guide>
        <p15:guide id="6" orient="horz" pos="16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8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9" y="6459787"/>
            <a:ext cx="13120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12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sldNum="0" hdr="0" ftr="0" dt="0"/>
  <p:txStyles>
    <p:titleStyle>
      <a:lvl1pPr algn="l" defTabSz="914171" rtl="0" eaLnBrk="1" latinLnBrk="0" hangingPunct="1">
        <a:lnSpc>
          <a:spcPct val="85000"/>
        </a:lnSpc>
        <a:spcBef>
          <a:spcPct val="0"/>
        </a:spcBef>
        <a:buNone/>
        <a:defRPr sz="4799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17" indent="-91417" algn="l" defTabSz="914171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52" indent="-182834" algn="l" defTabSz="9141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86" indent="-182834" algn="l" defTabSz="9141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621" indent="-182834" algn="l" defTabSz="9141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455" indent="-182834" algn="l" defTabSz="9141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725" indent="-228543" algn="l" defTabSz="9141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675" indent="-228543" algn="l" defTabSz="9141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625" indent="-228543" algn="l" defTabSz="9141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575" indent="-228543" algn="l" defTabSz="9141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1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38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  <p:sldLayoutId id="2147483983" r:id="rId23"/>
    <p:sldLayoutId id="2147483984" r:id="rId24"/>
    <p:sldLayoutId id="2147483985" r:id="rId25"/>
    <p:sldLayoutId id="2147483986" r:id="rId26"/>
    <p:sldLayoutId id="2147483987" r:id="rId27"/>
    <p:sldLayoutId id="2147483988" r:id="rId28"/>
    <p:sldLayoutId id="2147483989" r:id="rId29"/>
    <p:sldLayoutId id="2147483990" r:id="rId30"/>
    <p:sldLayoutId id="2147483991" r:id="rId31"/>
    <p:sldLayoutId id="2147483992" r:id="rId32"/>
    <p:sldLayoutId id="2147483993" r:id="rId33"/>
    <p:sldLayoutId id="2147483994" r:id="rId34"/>
    <p:sldLayoutId id="2147483995" r:id="rId35"/>
    <p:sldLayoutId id="2147483996" r:id="rId36"/>
    <p:sldLayoutId id="2147483997" r:id="rId37"/>
    <p:sldLayoutId id="2147483998" r:id="rId38"/>
    <p:sldLayoutId id="2147483999" r:id="rId39"/>
    <p:sldLayoutId id="2147484000" r:id="rId40"/>
    <p:sldLayoutId id="2147484001" r:id="rId41"/>
    <p:sldLayoutId id="2147484002" r:id="rId42"/>
    <p:sldLayoutId id="2147484003" r:id="rId43"/>
    <p:sldLayoutId id="2147484004" r:id="rId44"/>
    <p:sldLayoutId id="2147484005" r:id="rId45"/>
    <p:sldLayoutId id="2147484006" r:id="rId46"/>
    <p:sldLayoutId id="2147484007" r:id="rId47"/>
    <p:sldLayoutId id="2147484008" r:id="rId48"/>
  </p:sldLayoutIdLst>
  <p:transition spd="med"/>
  <p:txStyles>
    <p:titleStyle>
      <a:lvl1pPr marL="0" marR="0" indent="0" algn="r" defTabSz="914377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r" defTabSz="914377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r" defTabSz="914377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r" defTabSz="914377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r" defTabSz="914377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r" defTabSz="914377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r" defTabSz="914377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r" defTabSz="914377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r" defTabSz="914377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594" marR="0" indent="-228594" algn="r" defTabSz="914377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882" marR="0" indent="-266693" algn="r" defTabSz="914377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08" marR="0" indent="-320031" algn="r" defTabSz="914377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157" marR="0" indent="-355591" algn="r" defTabSz="914377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345" marR="0" indent="-355591" algn="r" defTabSz="914377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534" marR="0" indent="-355591" algn="r" defTabSz="914377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723" marR="0" indent="-355591" algn="r" defTabSz="914377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5911" marR="0" indent="-355591" algn="r" defTabSz="914377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100" marR="0" indent="-355591" algn="r" defTabSz="914377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914377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l" defTabSz="914377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7" algn="l" defTabSz="914377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l" defTabSz="914377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l" defTabSz="914377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l" defTabSz="914377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1" algn="l" defTabSz="914377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l" defTabSz="914377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l" defTabSz="914377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6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3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38.xml"/><Relationship Id="rId7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jpe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.wikipedia.org/wiki/%D8%A7%D9%84%D9%82%D8%B1%D9%86_%D8%A7%D9%84%D8%B3%D8%A7%D8%AF%D8%B3_%D8%B9%D8%B4%D8%B1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ar.wikipedia.org/wiki/%D8%B4%D8%A8%D9%87_%D8%A7%D9%84%D8%AC%D8%B2%D9%8A%D8%B1%D8%A9_%D8%A7%D9%84%D8%B9%D8%B1%D8%A8%D9%8A%D8%A9" TargetMode="External"/><Relationship Id="rId5" Type="http://schemas.openxmlformats.org/officeDocument/2006/relationships/hyperlink" Target="https://ar.wikipedia.org/wiki/%D8%A7%D9%84%D9%87%D9%86%D8%AF" TargetMode="External"/><Relationship Id="rId4" Type="http://schemas.openxmlformats.org/officeDocument/2006/relationships/hyperlink" Target="https://ar.wikipedia.org/wiki/%D8%A7%D9%84%D8%BA%D9%88%D8%B5_%D8%B9%D9%84%D9%89_%D8%A7%D9%84%D9%84%D8%A4%D9%84%D8%A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.wikipedia.org/wiki/%D9%88%D8%B2%D8%A7%D8%B1%D8%A9_%D8%A7%D9%84%D8%B4%D8%A4%D9%88%D9%86_%D8%A7%D9%84%D8%AE%D8%A7%D8%B1%D8%AC%D9%8A%D8%A9_(%D8%A7%D9%84%D9%83%D9%88%D9%8A%D8%AA)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رسومات, الخط, نص, قصاصة فنية&#10;&#10;تم إنشاء الوصف تلقائياً">
            <a:extLst>
              <a:ext uri="{FF2B5EF4-FFF2-40B4-BE49-F238E27FC236}">
                <a16:creationId xmlns:a16="http://schemas.microsoft.com/office/drawing/2014/main" id="{A0FEC896-B5C2-80E1-0151-E59F115CF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62000"/>
            <a:ext cx="7620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7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C881FA3-BE1B-4E9F-8819-CECF15D0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CD0B5F9D-A69A-48A5-940D-36AB9A3D7975}"/>
              </a:ext>
            </a:extLst>
          </p:cNvPr>
          <p:cNvCxnSpPr/>
          <p:nvPr/>
        </p:nvCxnSpPr>
        <p:spPr>
          <a:xfrm flipH="1">
            <a:off x="7788442" y="3168316"/>
            <a:ext cx="10106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2EBF83DF-F425-448E-86FE-A1C12CDBED62}"/>
              </a:ext>
            </a:extLst>
          </p:cNvPr>
          <p:cNvCxnSpPr>
            <a:cxnSpLocks/>
          </p:cNvCxnSpPr>
          <p:nvPr/>
        </p:nvCxnSpPr>
        <p:spPr>
          <a:xfrm flipV="1">
            <a:off x="728870" y="1709530"/>
            <a:ext cx="10416208" cy="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392CE474-1ADB-4BC3-8B85-45D5FC8364EA}"/>
              </a:ext>
            </a:extLst>
          </p:cNvPr>
          <p:cNvCxnSpPr>
            <a:cxnSpLocks/>
          </p:cNvCxnSpPr>
          <p:nvPr/>
        </p:nvCxnSpPr>
        <p:spPr>
          <a:xfrm flipV="1">
            <a:off x="622852" y="2438923"/>
            <a:ext cx="10069211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6EAAC953-92F4-4C7D-B93F-A9EF8837FD89}"/>
              </a:ext>
            </a:extLst>
          </p:cNvPr>
          <p:cNvCxnSpPr>
            <a:cxnSpLocks/>
          </p:cNvCxnSpPr>
          <p:nvPr/>
        </p:nvCxnSpPr>
        <p:spPr>
          <a:xfrm>
            <a:off x="728870" y="3168316"/>
            <a:ext cx="106812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9D80E77B-88E9-4D50-BFB2-E9D6B2DC9326}"/>
              </a:ext>
            </a:extLst>
          </p:cNvPr>
          <p:cNvCxnSpPr>
            <a:cxnSpLocks/>
          </p:cNvCxnSpPr>
          <p:nvPr/>
        </p:nvCxnSpPr>
        <p:spPr>
          <a:xfrm>
            <a:off x="8664481" y="3990125"/>
            <a:ext cx="29154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545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Ice Cream Poster Background Photos, Vectors and PSD Files for Free Download  | Pngtree">
            <a:extLst>
              <a:ext uri="{FF2B5EF4-FFF2-40B4-BE49-F238E27FC236}">
                <a16:creationId xmlns:a16="http://schemas.microsoft.com/office/drawing/2014/main" id="{E55A3113-C0D0-4269-B30A-E7A658092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14" r="1" b="558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D1774-A6C1-46A0-814D-78CA85F2E76F}"/>
              </a:ext>
            </a:extLst>
          </p:cNvPr>
          <p:cNvSpPr txBox="1"/>
          <p:nvPr/>
        </p:nvSpPr>
        <p:spPr>
          <a:xfrm>
            <a:off x="0" y="-513305"/>
            <a:ext cx="6320971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3F3EF">
                      <a:alpha val="40000"/>
                    </a:srgbClr>
                  </a:glo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من</a:t>
            </a:r>
            <a:r>
              <a:rPr kumimoji="0" lang="ar-KW" sz="11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3F3EF">
                      <a:alpha val="40000"/>
                    </a:srgbClr>
                  </a:glo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يريد</a:t>
            </a:r>
            <a:r>
              <a:rPr kumimoji="0" lang="ar-EG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43F3EF">
                      <a:alpha val="40000"/>
                    </a:srgbClr>
                  </a:glo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بوظة</a:t>
            </a:r>
            <a:endParaRPr kumimoji="0" lang="ar-KW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43F3EF">
                    <a:alpha val="40000"/>
                  </a:srgbClr>
                </a:glo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CB5E6692-1D6B-430E-AE88-EEA62AF53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886" y="3163296"/>
            <a:ext cx="3693422" cy="36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tmoji Image">
            <a:extLst>
              <a:ext uri="{FF2B5EF4-FFF2-40B4-BE49-F238E27FC236}">
                <a16:creationId xmlns:a16="http://schemas.microsoft.com/office/drawing/2014/main" id="{695C2EFC-A2D5-48FA-8C35-B0E252D19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44" y="2854237"/>
            <a:ext cx="1947526" cy="194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تسيارة_البوظا_صوت_رائع_للمونتاجMP3_160K">
            <a:hlinkClick r:id="" action="ppaction://media"/>
            <a:extLst>
              <a:ext uri="{FF2B5EF4-FFF2-40B4-BE49-F238E27FC236}">
                <a16:creationId xmlns:a16="http://schemas.microsoft.com/office/drawing/2014/main" id="{A337051A-E09A-40FF-9F1C-7E1BEF7427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4" end="110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728" y="2549437"/>
            <a:ext cx="609600" cy="6096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A1E2ADB-2B02-416E-9288-54BE6A483C96}"/>
              </a:ext>
            </a:extLst>
          </p:cNvPr>
          <p:cNvSpPr/>
          <p:nvPr/>
        </p:nvSpPr>
        <p:spPr>
          <a:xfrm>
            <a:off x="8998226" y="4002157"/>
            <a:ext cx="173603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dirty="0"/>
              <a:t>هيا حبيباتي </a:t>
            </a:r>
          </a:p>
        </p:txBody>
      </p:sp>
    </p:spTree>
    <p:extLst>
      <p:ext uri="{BB962C8B-B14F-4D97-AF65-F5344CB8AC3E}">
        <p14:creationId xmlns:p14="http://schemas.microsoft.com/office/powerpoint/2010/main" val="16811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  <p:bldP spid="2" grpId="1" build="allAtOnce"/>
      <p:bldP spid="2" grpId="2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سقوط جميل وجديد في الحب مع خلفية الآيس كريم, بوظة, الصيف, شغف صورة الخلفية  للتحميل مجانا">
            <a:extLst>
              <a:ext uri="{FF2B5EF4-FFF2-40B4-BE49-F238E27FC236}">
                <a16:creationId xmlns:a16="http://schemas.microsoft.com/office/drawing/2014/main" id="{9D2B8E8B-9FEB-4CD3-9D7C-707B8A249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021" b="843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Bitmoji Image">
            <a:extLst>
              <a:ext uri="{FF2B5EF4-FFF2-40B4-BE49-F238E27FC236}">
                <a16:creationId xmlns:a16="http://schemas.microsoft.com/office/drawing/2014/main" id="{489FA5DD-90C8-45AF-8441-2C3CE8148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5" y="4189863"/>
            <a:ext cx="2668137" cy="26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tmoji Image">
            <a:extLst>
              <a:ext uri="{FF2B5EF4-FFF2-40B4-BE49-F238E27FC236}">
                <a16:creationId xmlns:a16="http://schemas.microsoft.com/office/drawing/2014/main" id="{1AD1A4AB-D0A7-40B1-B5C9-B85E18B19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7153" y="4188581"/>
            <a:ext cx="2668137" cy="26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549514-7133-4A7E-9226-45335E5CF72B}"/>
              </a:ext>
            </a:extLst>
          </p:cNvPr>
          <p:cNvSpPr/>
          <p:nvPr/>
        </p:nvSpPr>
        <p:spPr>
          <a:xfrm>
            <a:off x="2947547" y="2967335"/>
            <a:ext cx="629691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الفهم والاستيعاب</a:t>
            </a:r>
            <a:endParaRPr kumimoji="0" lang="ar-SA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676" name="Picture 4" descr="Pin on Abstract Backgrounds">
            <a:extLst>
              <a:ext uri="{FF2B5EF4-FFF2-40B4-BE49-F238E27FC236}">
                <a16:creationId xmlns:a16="http://schemas.microsoft.com/office/drawing/2014/main" id="{81F34C8E-3074-4915-837F-F0F779E37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D3AF8-63C7-4560-B4AB-BD5DF8EF00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4" b="99174" l="1092" r="97867">
                        <a14:foregroundMark x1="60779" y1="6117" x2="44480" y2="8543"/>
                        <a14:foregroundMark x1="44480" y1="8543" x2="40734" y2="8226"/>
                        <a14:foregroundMark x1="12602" y1="7629" x2="14736" y2="9738"/>
                        <a14:foregroundMark x1="5358" y1="36333" x2="6624" y2="49323"/>
                        <a14:foregroundMark x1="95733" y1="33908" x2="95311" y2="45034"/>
                        <a14:foregroundMark x1="95311" y1="45034" x2="94890" y2="34452"/>
                        <a14:foregroundMark x1="94890" y1="34452" x2="94021" y2="47319"/>
                        <a14:foregroundMark x1="94021" y1="47319" x2="91044" y2="33310"/>
                        <a14:foregroundMark x1="30067" y1="71366" x2="29645" y2="68360"/>
                        <a14:foregroundMark x1="59489" y1="94024" x2="43711" y2="96449"/>
                        <a14:foregroundMark x1="43711" y1="96449" x2="43711" y2="96449"/>
                        <a14:foregroundMark x1="62491" y1="96748" x2="47556" y2="94024"/>
                        <a14:foregroundMark x1="47556" y1="94024" x2="47556" y2="94024"/>
                        <a14:foregroundMark x1="62491" y1="98857" x2="46713" y2="98857"/>
                        <a14:foregroundMark x1="46713" y1="98857" x2="46713" y2="98857"/>
                        <a14:foregroundMark x1="63334" y1="99473" x2="40313" y2="99174"/>
                        <a14:foregroundMark x1="40313" y1="99174" x2="40313" y2="99174"/>
                        <a14:foregroundMark x1="3225" y1="31798" x2="3647" y2="31201"/>
                        <a14:foregroundMark x1="3647" y1="30884" x2="3647" y2="30884"/>
                        <a14:foregroundMark x1="55669" y1="6416" x2="46713" y2="5221"/>
                        <a14:foregroundMark x1="54379" y1="5221" x2="45001" y2="5818"/>
                        <a14:foregroundMark x1="52667" y1="5818" x2="40734" y2="6732"/>
                        <a14:foregroundMark x1="58224" y1="3393" x2="59489" y2="3709"/>
                        <a14:foregroundMark x1="1092" y1="39357" x2="3225" y2="46898"/>
                        <a14:foregroundMark x1="59489" y1="2197" x2="58224" y2="1582"/>
                        <a14:foregroundMark x1="97023" y1="36333" x2="97867" y2="38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3186" y="310836"/>
            <a:ext cx="4418814" cy="6236327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BD54FD03-925D-4934-9DB3-880B75B68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4" b="99174" l="1092" r="97867">
                        <a14:foregroundMark x1="60779" y1="6117" x2="44480" y2="8543"/>
                        <a14:foregroundMark x1="44480" y1="8543" x2="40734" y2="8226"/>
                        <a14:foregroundMark x1="12602" y1="7629" x2="14736" y2="9738"/>
                        <a14:foregroundMark x1="5358" y1="36333" x2="6624" y2="49323"/>
                        <a14:foregroundMark x1="95733" y1="33908" x2="95311" y2="45034"/>
                        <a14:foregroundMark x1="95311" y1="45034" x2="94890" y2="34452"/>
                        <a14:foregroundMark x1="94890" y1="34452" x2="94021" y2="47319"/>
                        <a14:foregroundMark x1="94021" y1="47319" x2="91044" y2="33310"/>
                        <a14:foregroundMark x1="30067" y1="71366" x2="29645" y2="68360"/>
                        <a14:foregroundMark x1="59489" y1="94024" x2="43711" y2="96449"/>
                        <a14:foregroundMark x1="43711" y1="96449" x2="43711" y2="96449"/>
                        <a14:foregroundMark x1="62491" y1="96748" x2="47556" y2="94024"/>
                        <a14:foregroundMark x1="47556" y1="94024" x2="47556" y2="94024"/>
                        <a14:foregroundMark x1="62491" y1="98857" x2="46713" y2="98857"/>
                        <a14:foregroundMark x1="46713" y1="98857" x2="46713" y2="98857"/>
                        <a14:foregroundMark x1="63334" y1="99473" x2="40313" y2="99174"/>
                        <a14:foregroundMark x1="40313" y1="99174" x2="40313" y2="99174"/>
                        <a14:foregroundMark x1="3225" y1="31798" x2="3647" y2="31201"/>
                        <a14:foregroundMark x1="3647" y1="30884" x2="3647" y2="30884"/>
                        <a14:foregroundMark x1="55669" y1="6416" x2="46713" y2="5221"/>
                        <a14:foregroundMark x1="54379" y1="5221" x2="45001" y2="5818"/>
                        <a14:foregroundMark x1="52667" y1="5818" x2="40734" y2="6732"/>
                        <a14:foregroundMark x1="58224" y1="3393" x2="59489" y2="3709"/>
                        <a14:foregroundMark x1="1092" y1="39357" x2="3225" y2="46898"/>
                        <a14:foregroundMark x1="59489" y1="2197" x2="58224" y2="1582"/>
                        <a14:foregroundMark x1="97023" y1="36333" x2="97867" y2="38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37" y="5075633"/>
            <a:ext cx="1262006" cy="178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351;p13">
            <a:extLst>
              <a:ext uri="{FF2B5EF4-FFF2-40B4-BE49-F238E27FC236}">
                <a16:creationId xmlns:a16="http://schemas.microsoft.com/office/drawing/2014/main" id="{FC0617FE-71EB-49A1-864D-AB3C508A3A9B}"/>
              </a:ext>
            </a:extLst>
          </p:cNvPr>
          <p:cNvSpPr txBox="1"/>
          <p:nvPr/>
        </p:nvSpPr>
        <p:spPr>
          <a:xfrm>
            <a:off x="1296059" y="2878372"/>
            <a:ext cx="5430841" cy="1709328"/>
          </a:xfrm>
          <a:prstGeom prst="rect">
            <a:avLst/>
          </a:prstGeom>
          <a:solidFill>
            <a:srgbClr val="FBC1AF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351;p13">
            <a:extLst>
              <a:ext uri="{FF2B5EF4-FFF2-40B4-BE49-F238E27FC236}">
                <a16:creationId xmlns:a16="http://schemas.microsoft.com/office/drawing/2014/main" id="{12940D61-3BC5-4C90-A024-18B025D80414}"/>
              </a:ext>
            </a:extLst>
          </p:cNvPr>
          <p:cNvSpPr txBox="1"/>
          <p:nvPr/>
        </p:nvSpPr>
        <p:spPr>
          <a:xfrm>
            <a:off x="2017296" y="4844565"/>
            <a:ext cx="5754366" cy="1489974"/>
          </a:xfrm>
          <a:prstGeom prst="rect">
            <a:avLst/>
          </a:prstGeom>
          <a:solidFill>
            <a:srgbClr val="FBC1AF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عيدان عيد الفطر</a:t>
            </a:r>
            <a:r>
              <a:rPr kumimoji="0" lang="ar-KW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وعيد الأضحى</a:t>
            </a:r>
            <a:endParaRPr kumimoji="0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0E69E-4A87-4C30-9F01-36A58858A1EA}"/>
              </a:ext>
            </a:extLst>
          </p:cNvPr>
          <p:cNvSpPr txBox="1"/>
          <p:nvPr/>
        </p:nvSpPr>
        <p:spPr>
          <a:xfrm>
            <a:off x="1069015" y="3467219"/>
            <a:ext cx="56366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ماذا شرع الله للمسلمين كافة؟</a:t>
            </a:r>
          </a:p>
        </p:txBody>
      </p:sp>
      <p:pic>
        <p:nvPicPr>
          <p:cNvPr id="2" name="ممتاز">
            <a:hlinkClick r:id="" action="ppaction://media"/>
            <a:extLst>
              <a:ext uri="{FF2B5EF4-FFF2-40B4-BE49-F238E27FC236}">
                <a16:creationId xmlns:a16="http://schemas.microsoft.com/office/drawing/2014/main" id="{A0C359D6-0340-47CC-9F8B-4B1A48017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472" y="2066145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3594A-C880-4EB1-BF58-BD9044FD7DF1}"/>
              </a:ext>
            </a:extLst>
          </p:cNvPr>
          <p:cNvSpPr txBox="1"/>
          <p:nvPr/>
        </p:nvSpPr>
        <p:spPr>
          <a:xfrm>
            <a:off x="228472" y="5444729"/>
            <a:ext cx="10675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العودة</a:t>
            </a:r>
            <a:endParaRPr kumimoji="0" lang="ar-K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578" name="Picture 2" descr="Download premium vector of Waffles with chocolate strawberry background |  Ice cream background, Strawberry background, Melting ice cream">
            <a:extLst>
              <a:ext uri="{FF2B5EF4-FFF2-40B4-BE49-F238E27FC236}">
                <a16:creationId xmlns:a16="http://schemas.microsoft.com/office/drawing/2014/main" id="{381542FE-7C8C-4BE4-8BEE-2FDC1D4D4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F764A-DC56-4781-9E36-A72843260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2" b="99341" l="2127" r="99140">
                        <a14:foregroundMark x1="47467" y1="16530" x2="36185" y2="10368"/>
                        <a14:foregroundMark x1="36185" y1="10368" x2="26769" y2="19463"/>
                        <a14:foregroundMark x1="26769" y1="19463" x2="39460" y2="20282"/>
                        <a14:foregroundMark x1="39460" y1="20282" x2="50813" y2="16462"/>
                        <a14:foregroundMark x1="50813" y1="16462" x2="46391" y2="6025"/>
                        <a14:foregroundMark x1="46391" y1="6025" x2="34895" y2="9209"/>
                        <a14:foregroundMark x1="34895" y1="9209" x2="24259" y2="3433"/>
                        <a14:foregroundMark x1="24259" y1="3433" x2="23542" y2="3297"/>
                        <a14:foregroundMark x1="64938" y1="93952" x2="29469" y2="95293"/>
                        <a14:foregroundMark x1="29469" y1="95293" x2="23901" y2="90200"/>
                        <a14:foregroundMark x1="77796" y1="92246" x2="50311" y2="99250"/>
                        <a14:foregroundMark x1="50311" y1="99250" x2="41396" y2="99386"/>
                        <a14:foregroundMark x1="96343" y1="57958" x2="91348" y2="35562"/>
                        <a14:foregroundMark x1="98853" y1="57276" x2="99211" y2="56935"/>
                        <a14:foregroundMark x1="7146" y1="60005" x2="6788" y2="54570"/>
                        <a14:foregroundMark x1="7505" y1="50819" x2="6071" y2="55252"/>
                        <a14:foregroundMark x1="2151" y1="57617" x2="3203" y2="58299"/>
                        <a14:foregroundMark x1="15344" y1="61687" x2="32839" y2="63051"/>
                        <a14:foregroundMark x1="34967" y1="4661" x2="34250" y2="3638"/>
                        <a14:foregroundMark x1="22849" y1="13483" x2="19981" y2="11437"/>
                        <a14:foregroundMark x1="35325" y1="1933" x2="35684" y2="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785" y="1700617"/>
            <a:ext cx="4905215" cy="5156101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AA8C32B8-87DA-4AF8-A0C1-E00C1AE77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2" b="99341" l="2127" r="99140">
                        <a14:foregroundMark x1="47467" y1="16530" x2="36185" y2="10368"/>
                        <a14:foregroundMark x1="36185" y1="10368" x2="26769" y2="19463"/>
                        <a14:foregroundMark x1="26769" y1="19463" x2="39460" y2="20282"/>
                        <a14:foregroundMark x1="39460" y1="20282" x2="50813" y2="16462"/>
                        <a14:foregroundMark x1="50813" y1="16462" x2="46391" y2="6025"/>
                        <a14:foregroundMark x1="46391" y1="6025" x2="34895" y2="9209"/>
                        <a14:foregroundMark x1="34895" y1="9209" x2="24259" y2="3433"/>
                        <a14:foregroundMark x1="24259" y1="3433" x2="23542" y2="3297"/>
                        <a14:foregroundMark x1="64938" y1="93952" x2="29469" y2="95293"/>
                        <a14:foregroundMark x1="29469" y1="95293" x2="23901" y2="90200"/>
                        <a14:foregroundMark x1="77796" y1="92246" x2="50311" y2="99250"/>
                        <a14:foregroundMark x1="50311" y1="99250" x2="41396" y2="99386"/>
                        <a14:foregroundMark x1="96343" y1="57958" x2="91348" y2="35562"/>
                        <a14:foregroundMark x1="98853" y1="57276" x2="99211" y2="56935"/>
                        <a14:foregroundMark x1="7146" y1="60005" x2="6788" y2="54570"/>
                        <a14:foregroundMark x1="7505" y1="50819" x2="6071" y2="55252"/>
                        <a14:foregroundMark x1="2151" y1="57617" x2="3203" y2="58299"/>
                        <a14:foregroundMark x1="15344" y1="61687" x2="32839" y2="63051"/>
                        <a14:foregroundMark x1="34967" y1="4661" x2="34250" y2="3638"/>
                        <a14:foregroundMark x1="22849" y1="13483" x2="19981" y2="11437"/>
                        <a14:foregroundMark x1="35325" y1="1933" x2="35684" y2="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69" y="5282314"/>
            <a:ext cx="1543987" cy="157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351;p13">
            <a:extLst>
              <a:ext uri="{FF2B5EF4-FFF2-40B4-BE49-F238E27FC236}">
                <a16:creationId xmlns:a16="http://schemas.microsoft.com/office/drawing/2014/main" id="{6DA79986-BADF-49DB-9B76-1D8540DA21DF}"/>
              </a:ext>
            </a:extLst>
          </p:cNvPr>
          <p:cNvSpPr txBox="1"/>
          <p:nvPr/>
        </p:nvSpPr>
        <p:spPr>
          <a:xfrm>
            <a:off x="265915" y="3226003"/>
            <a:ext cx="6756480" cy="1776368"/>
          </a:xfrm>
          <a:prstGeom prst="rect">
            <a:avLst/>
          </a:prstGeom>
          <a:solidFill>
            <a:srgbClr val="CACE2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351;p13">
            <a:extLst>
              <a:ext uri="{FF2B5EF4-FFF2-40B4-BE49-F238E27FC236}">
                <a16:creationId xmlns:a16="http://schemas.microsoft.com/office/drawing/2014/main" id="{61879867-553B-475A-96EE-B52CF3AF2DE8}"/>
              </a:ext>
            </a:extLst>
          </p:cNvPr>
          <p:cNvSpPr txBox="1"/>
          <p:nvPr/>
        </p:nvSpPr>
        <p:spPr>
          <a:xfrm>
            <a:off x="1371866" y="5133438"/>
            <a:ext cx="5650529" cy="1200329"/>
          </a:xfrm>
          <a:prstGeom prst="rect">
            <a:avLst/>
          </a:prstGeom>
          <a:solidFill>
            <a:srgbClr val="CACE2C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3876C-B0D2-4829-AA18-939FC726AC1C}"/>
              </a:ext>
            </a:extLst>
          </p:cNvPr>
          <p:cNvSpPr txBox="1"/>
          <p:nvPr/>
        </p:nvSpPr>
        <p:spPr>
          <a:xfrm>
            <a:off x="0" y="3327511"/>
            <a:ext cx="689377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ما المقصود بالعبارة الآتية 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600" kern="1200" dirty="0">
                <a:solidFill>
                  <a:prstClr val="black"/>
                </a:solidFill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العيد عن المسلمين مرتبط بالعبادات والطاعات؟</a:t>
            </a:r>
            <a:r>
              <a:rPr lang="en-US" sz="3600" kern="1200" dirty="0">
                <a:solidFill>
                  <a:prstClr val="black"/>
                </a:solidFill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9B6B4-AD68-49BC-9182-8AD60BC92686}"/>
              </a:ext>
            </a:extLst>
          </p:cNvPr>
          <p:cNvSpPr txBox="1"/>
          <p:nvPr/>
        </p:nvSpPr>
        <p:spPr>
          <a:xfrm>
            <a:off x="645716" y="5328044"/>
            <a:ext cx="60310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لأن</a:t>
            </a:r>
            <a:r>
              <a:rPr kumimoji="0" lang="ar-KW" sz="40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العيدان يأتيان بعد عبادات 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ممتاز">
            <a:hlinkClick r:id="" action="ppaction://media"/>
            <a:extLst>
              <a:ext uri="{FF2B5EF4-FFF2-40B4-BE49-F238E27FC236}">
                <a16:creationId xmlns:a16="http://schemas.microsoft.com/office/drawing/2014/main" id="{6820BE72-4FC3-4AF3-A9C1-05C368366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472" y="2066145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96360E-F208-4449-A421-79788C7BB506}"/>
              </a:ext>
            </a:extLst>
          </p:cNvPr>
          <p:cNvSpPr txBox="1"/>
          <p:nvPr/>
        </p:nvSpPr>
        <p:spPr>
          <a:xfrm>
            <a:off x="304278" y="5683269"/>
            <a:ext cx="10675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العودة</a:t>
            </a:r>
            <a:endParaRPr kumimoji="0" lang="ar-K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357F-AAC1-FC48-B79B-A65A0C48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6FA6E-BF60-9E45-9E4B-AF6DDB284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289121-B38E-CD4E-9DC1-270F3872EDC9}"/>
              </a:ext>
            </a:extLst>
          </p:cNvPr>
          <p:cNvSpPr/>
          <p:nvPr/>
        </p:nvSpPr>
        <p:spPr>
          <a:xfrm>
            <a:off x="1588" y="893"/>
            <a:ext cx="12188825" cy="68562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08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1266" name="Picture 2" descr="Cartoon little kids holding banner Royalty Free Vector Image">
            <a:extLst>
              <a:ext uri="{FF2B5EF4-FFF2-40B4-BE49-F238E27FC236}">
                <a16:creationId xmlns:a16="http://schemas.microsoft.com/office/drawing/2014/main" id="{26089988-ED3C-AD47-B3AC-8BBA85091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1"/>
          <a:stretch/>
        </p:blipFill>
        <p:spPr bwMode="auto">
          <a:xfrm>
            <a:off x="2022486" y="1079345"/>
            <a:ext cx="7731012" cy="53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81C1F4-1F79-0744-9E49-6F17FE997ABD}"/>
              </a:ext>
            </a:extLst>
          </p:cNvPr>
          <p:cNvSpPr/>
          <p:nvPr/>
        </p:nvSpPr>
        <p:spPr>
          <a:xfrm>
            <a:off x="3493020" y="1466761"/>
            <a:ext cx="4789939" cy="1323095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marL="0" marR="0" lvl="0" indent="0" algn="ctr" defTabSz="457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998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</a:t>
            </a:r>
            <a:r>
              <a:rPr kumimoji="0" lang="ar-KW" sz="7998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ممارسة</a:t>
            </a:r>
            <a:r>
              <a:rPr kumimoji="0" lang="ar-SA" sz="7998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 :</a:t>
            </a:r>
            <a:endParaRPr kumimoji="0" lang="en-US" sz="7998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2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5226B6-2ADD-4D6B-A6BF-96546D4AD447}"/>
              </a:ext>
            </a:extLst>
          </p:cNvPr>
          <p:cNvSpPr/>
          <p:nvPr/>
        </p:nvSpPr>
        <p:spPr>
          <a:xfrm>
            <a:off x="20782" y="12458"/>
            <a:ext cx="12194706" cy="68869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E06546-4E40-4962-99B0-98995EB6D8EA}"/>
              </a:ext>
            </a:extLst>
          </p:cNvPr>
          <p:cNvSpPr/>
          <p:nvPr/>
        </p:nvSpPr>
        <p:spPr>
          <a:xfrm>
            <a:off x="290945" y="174436"/>
            <a:ext cx="11568546" cy="6531159"/>
          </a:xfrm>
          <a:custGeom>
            <a:avLst/>
            <a:gdLst>
              <a:gd name="connsiteX0" fmla="*/ 0 w 11568546"/>
              <a:gd name="connsiteY0" fmla="*/ 0 h 6531159"/>
              <a:gd name="connsiteX1" fmla="*/ 911874 w 11568546"/>
              <a:gd name="connsiteY1" fmla="*/ 0 h 6531159"/>
              <a:gd name="connsiteX2" fmla="*/ 1592376 w 11568546"/>
              <a:gd name="connsiteY2" fmla="*/ 0 h 6531159"/>
              <a:gd name="connsiteX3" fmla="*/ 2041508 w 11568546"/>
              <a:gd name="connsiteY3" fmla="*/ 0 h 6531159"/>
              <a:gd name="connsiteX4" fmla="*/ 2722011 w 11568546"/>
              <a:gd name="connsiteY4" fmla="*/ 0 h 6531159"/>
              <a:gd name="connsiteX5" fmla="*/ 3633884 w 11568546"/>
              <a:gd name="connsiteY5" fmla="*/ 0 h 6531159"/>
              <a:gd name="connsiteX6" fmla="*/ 4083016 w 11568546"/>
              <a:gd name="connsiteY6" fmla="*/ 0 h 6531159"/>
              <a:gd name="connsiteX7" fmla="*/ 4416463 w 11568546"/>
              <a:gd name="connsiteY7" fmla="*/ 0 h 6531159"/>
              <a:gd name="connsiteX8" fmla="*/ 5096965 w 11568546"/>
              <a:gd name="connsiteY8" fmla="*/ 0 h 6531159"/>
              <a:gd name="connsiteX9" fmla="*/ 5777468 w 11568546"/>
              <a:gd name="connsiteY9" fmla="*/ 0 h 6531159"/>
              <a:gd name="connsiteX10" fmla="*/ 6573656 w 11568546"/>
              <a:gd name="connsiteY10" fmla="*/ 0 h 6531159"/>
              <a:gd name="connsiteX11" fmla="*/ 7138473 w 11568546"/>
              <a:gd name="connsiteY11" fmla="*/ 0 h 6531159"/>
              <a:gd name="connsiteX12" fmla="*/ 7471920 w 11568546"/>
              <a:gd name="connsiteY12" fmla="*/ 0 h 6531159"/>
              <a:gd name="connsiteX13" fmla="*/ 7921051 w 11568546"/>
              <a:gd name="connsiteY13" fmla="*/ 0 h 6531159"/>
              <a:gd name="connsiteX14" fmla="*/ 8832925 w 11568546"/>
              <a:gd name="connsiteY14" fmla="*/ 0 h 6531159"/>
              <a:gd name="connsiteX15" fmla="*/ 9282057 w 11568546"/>
              <a:gd name="connsiteY15" fmla="*/ 0 h 6531159"/>
              <a:gd name="connsiteX16" fmla="*/ 9731189 w 11568546"/>
              <a:gd name="connsiteY16" fmla="*/ 0 h 6531159"/>
              <a:gd name="connsiteX17" fmla="*/ 10180320 w 11568546"/>
              <a:gd name="connsiteY17" fmla="*/ 0 h 6531159"/>
              <a:gd name="connsiteX18" fmla="*/ 11568546 w 11568546"/>
              <a:gd name="connsiteY18" fmla="*/ 0 h 6531159"/>
              <a:gd name="connsiteX19" fmla="*/ 11568546 w 11568546"/>
              <a:gd name="connsiteY19" fmla="*/ 718427 h 6531159"/>
              <a:gd name="connsiteX20" fmla="*/ 11568546 w 11568546"/>
              <a:gd name="connsiteY20" fmla="*/ 1240920 h 6531159"/>
              <a:gd name="connsiteX21" fmla="*/ 11568546 w 11568546"/>
              <a:gd name="connsiteY21" fmla="*/ 1828725 h 6531159"/>
              <a:gd name="connsiteX22" fmla="*/ 11568546 w 11568546"/>
              <a:gd name="connsiteY22" fmla="*/ 2481840 h 6531159"/>
              <a:gd name="connsiteX23" fmla="*/ 11568546 w 11568546"/>
              <a:gd name="connsiteY23" fmla="*/ 3200268 h 6531159"/>
              <a:gd name="connsiteX24" fmla="*/ 11568546 w 11568546"/>
              <a:gd name="connsiteY24" fmla="*/ 3788072 h 6531159"/>
              <a:gd name="connsiteX25" fmla="*/ 11568546 w 11568546"/>
              <a:gd name="connsiteY25" fmla="*/ 4441188 h 6531159"/>
              <a:gd name="connsiteX26" fmla="*/ 11568546 w 11568546"/>
              <a:gd name="connsiteY26" fmla="*/ 4898369 h 6531159"/>
              <a:gd name="connsiteX27" fmla="*/ 11568546 w 11568546"/>
              <a:gd name="connsiteY27" fmla="*/ 5682108 h 6531159"/>
              <a:gd name="connsiteX28" fmla="*/ 11568546 w 11568546"/>
              <a:gd name="connsiteY28" fmla="*/ 6531159 h 6531159"/>
              <a:gd name="connsiteX29" fmla="*/ 10772358 w 11568546"/>
              <a:gd name="connsiteY29" fmla="*/ 6531159 h 6531159"/>
              <a:gd name="connsiteX30" fmla="*/ 10091855 w 11568546"/>
              <a:gd name="connsiteY30" fmla="*/ 6531159 h 6531159"/>
              <a:gd name="connsiteX31" fmla="*/ 9527038 w 11568546"/>
              <a:gd name="connsiteY31" fmla="*/ 6531159 h 6531159"/>
              <a:gd name="connsiteX32" fmla="*/ 8730850 w 11568546"/>
              <a:gd name="connsiteY32" fmla="*/ 6531159 h 6531159"/>
              <a:gd name="connsiteX33" fmla="*/ 7818976 w 11568546"/>
              <a:gd name="connsiteY33" fmla="*/ 6531159 h 6531159"/>
              <a:gd name="connsiteX34" fmla="*/ 7138473 w 11568546"/>
              <a:gd name="connsiteY34" fmla="*/ 6531159 h 6531159"/>
              <a:gd name="connsiteX35" fmla="*/ 6573656 w 11568546"/>
              <a:gd name="connsiteY35" fmla="*/ 6531159 h 6531159"/>
              <a:gd name="connsiteX36" fmla="*/ 5661783 w 11568546"/>
              <a:gd name="connsiteY36" fmla="*/ 6531159 h 6531159"/>
              <a:gd name="connsiteX37" fmla="*/ 4865594 w 11568546"/>
              <a:gd name="connsiteY37" fmla="*/ 6531159 h 6531159"/>
              <a:gd name="connsiteX38" fmla="*/ 4069406 w 11568546"/>
              <a:gd name="connsiteY38" fmla="*/ 6531159 h 6531159"/>
              <a:gd name="connsiteX39" fmla="*/ 3620274 w 11568546"/>
              <a:gd name="connsiteY39" fmla="*/ 6531159 h 6531159"/>
              <a:gd name="connsiteX40" fmla="*/ 2708401 w 11568546"/>
              <a:gd name="connsiteY40" fmla="*/ 6531159 h 6531159"/>
              <a:gd name="connsiteX41" fmla="*/ 1912213 w 11568546"/>
              <a:gd name="connsiteY41" fmla="*/ 6531159 h 6531159"/>
              <a:gd name="connsiteX42" fmla="*/ 1347395 w 11568546"/>
              <a:gd name="connsiteY42" fmla="*/ 6531159 h 6531159"/>
              <a:gd name="connsiteX43" fmla="*/ 898264 w 11568546"/>
              <a:gd name="connsiteY43" fmla="*/ 6531159 h 6531159"/>
              <a:gd name="connsiteX44" fmla="*/ 0 w 11568546"/>
              <a:gd name="connsiteY44" fmla="*/ 6531159 h 6531159"/>
              <a:gd name="connsiteX45" fmla="*/ 0 w 11568546"/>
              <a:gd name="connsiteY45" fmla="*/ 6008666 h 6531159"/>
              <a:gd name="connsiteX46" fmla="*/ 0 w 11568546"/>
              <a:gd name="connsiteY46" fmla="*/ 5420862 h 6531159"/>
              <a:gd name="connsiteX47" fmla="*/ 0 w 11568546"/>
              <a:gd name="connsiteY47" fmla="*/ 4767746 h 6531159"/>
              <a:gd name="connsiteX48" fmla="*/ 0 w 11568546"/>
              <a:gd name="connsiteY48" fmla="*/ 4114630 h 6531159"/>
              <a:gd name="connsiteX49" fmla="*/ 0 w 11568546"/>
              <a:gd name="connsiteY49" fmla="*/ 3461514 h 6531159"/>
              <a:gd name="connsiteX50" fmla="*/ 0 w 11568546"/>
              <a:gd name="connsiteY50" fmla="*/ 2808398 h 6531159"/>
              <a:gd name="connsiteX51" fmla="*/ 0 w 11568546"/>
              <a:gd name="connsiteY51" fmla="*/ 2024659 h 6531159"/>
              <a:gd name="connsiteX52" fmla="*/ 0 w 11568546"/>
              <a:gd name="connsiteY52" fmla="*/ 1240920 h 6531159"/>
              <a:gd name="connsiteX53" fmla="*/ 0 w 11568546"/>
              <a:gd name="connsiteY53" fmla="*/ 653116 h 6531159"/>
              <a:gd name="connsiteX54" fmla="*/ 0 w 11568546"/>
              <a:gd name="connsiteY54" fmla="*/ 0 h 653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568546" h="6531159" extrusionOk="0">
                <a:moveTo>
                  <a:pt x="0" y="0"/>
                </a:moveTo>
                <a:cubicBezTo>
                  <a:pt x="188534" y="-21598"/>
                  <a:pt x="526362" y="-43725"/>
                  <a:pt x="911874" y="0"/>
                </a:cubicBezTo>
                <a:cubicBezTo>
                  <a:pt x="1297386" y="43725"/>
                  <a:pt x="1307657" y="-297"/>
                  <a:pt x="1592376" y="0"/>
                </a:cubicBezTo>
                <a:cubicBezTo>
                  <a:pt x="1877095" y="297"/>
                  <a:pt x="1874253" y="-6818"/>
                  <a:pt x="2041508" y="0"/>
                </a:cubicBezTo>
                <a:cubicBezTo>
                  <a:pt x="2208763" y="6818"/>
                  <a:pt x="2413442" y="-26305"/>
                  <a:pt x="2722011" y="0"/>
                </a:cubicBezTo>
                <a:cubicBezTo>
                  <a:pt x="3030580" y="26305"/>
                  <a:pt x="3265499" y="9677"/>
                  <a:pt x="3633884" y="0"/>
                </a:cubicBezTo>
                <a:cubicBezTo>
                  <a:pt x="4002269" y="-9677"/>
                  <a:pt x="3902799" y="13057"/>
                  <a:pt x="4083016" y="0"/>
                </a:cubicBezTo>
                <a:cubicBezTo>
                  <a:pt x="4263233" y="-13057"/>
                  <a:pt x="4337969" y="-9264"/>
                  <a:pt x="4416463" y="0"/>
                </a:cubicBezTo>
                <a:cubicBezTo>
                  <a:pt x="4494957" y="9264"/>
                  <a:pt x="4874106" y="-13425"/>
                  <a:pt x="5096965" y="0"/>
                </a:cubicBezTo>
                <a:cubicBezTo>
                  <a:pt x="5319824" y="13425"/>
                  <a:pt x="5502587" y="22278"/>
                  <a:pt x="5777468" y="0"/>
                </a:cubicBezTo>
                <a:cubicBezTo>
                  <a:pt x="6052349" y="-22278"/>
                  <a:pt x="6237497" y="-24029"/>
                  <a:pt x="6573656" y="0"/>
                </a:cubicBezTo>
                <a:cubicBezTo>
                  <a:pt x="6909815" y="24029"/>
                  <a:pt x="6886044" y="-12098"/>
                  <a:pt x="7138473" y="0"/>
                </a:cubicBezTo>
                <a:cubicBezTo>
                  <a:pt x="7390902" y="12098"/>
                  <a:pt x="7313501" y="6800"/>
                  <a:pt x="7471920" y="0"/>
                </a:cubicBezTo>
                <a:cubicBezTo>
                  <a:pt x="7630339" y="-6800"/>
                  <a:pt x="7799643" y="8887"/>
                  <a:pt x="7921051" y="0"/>
                </a:cubicBezTo>
                <a:cubicBezTo>
                  <a:pt x="8042459" y="-8887"/>
                  <a:pt x="8453828" y="4296"/>
                  <a:pt x="8832925" y="0"/>
                </a:cubicBezTo>
                <a:cubicBezTo>
                  <a:pt x="9212022" y="-4296"/>
                  <a:pt x="9091699" y="1590"/>
                  <a:pt x="9282057" y="0"/>
                </a:cubicBezTo>
                <a:cubicBezTo>
                  <a:pt x="9472415" y="-1590"/>
                  <a:pt x="9513484" y="-22210"/>
                  <a:pt x="9731189" y="0"/>
                </a:cubicBezTo>
                <a:cubicBezTo>
                  <a:pt x="9948894" y="22210"/>
                  <a:pt x="10007258" y="1701"/>
                  <a:pt x="10180320" y="0"/>
                </a:cubicBezTo>
                <a:cubicBezTo>
                  <a:pt x="10353382" y="-1701"/>
                  <a:pt x="10950875" y="21167"/>
                  <a:pt x="11568546" y="0"/>
                </a:cubicBezTo>
                <a:cubicBezTo>
                  <a:pt x="11595098" y="355164"/>
                  <a:pt x="11557169" y="439648"/>
                  <a:pt x="11568546" y="718427"/>
                </a:cubicBezTo>
                <a:cubicBezTo>
                  <a:pt x="11579923" y="997206"/>
                  <a:pt x="11590314" y="1082267"/>
                  <a:pt x="11568546" y="1240920"/>
                </a:cubicBezTo>
                <a:cubicBezTo>
                  <a:pt x="11546778" y="1399573"/>
                  <a:pt x="11548187" y="1651652"/>
                  <a:pt x="11568546" y="1828725"/>
                </a:cubicBezTo>
                <a:cubicBezTo>
                  <a:pt x="11588905" y="2005799"/>
                  <a:pt x="11574768" y="2194386"/>
                  <a:pt x="11568546" y="2481840"/>
                </a:cubicBezTo>
                <a:cubicBezTo>
                  <a:pt x="11562324" y="2769294"/>
                  <a:pt x="11576951" y="3046080"/>
                  <a:pt x="11568546" y="3200268"/>
                </a:cubicBezTo>
                <a:cubicBezTo>
                  <a:pt x="11560141" y="3354456"/>
                  <a:pt x="11584374" y="3648051"/>
                  <a:pt x="11568546" y="3788072"/>
                </a:cubicBezTo>
                <a:cubicBezTo>
                  <a:pt x="11552718" y="3928093"/>
                  <a:pt x="11570996" y="4169851"/>
                  <a:pt x="11568546" y="4441188"/>
                </a:cubicBezTo>
                <a:cubicBezTo>
                  <a:pt x="11566096" y="4712525"/>
                  <a:pt x="11585803" y="4743910"/>
                  <a:pt x="11568546" y="4898369"/>
                </a:cubicBezTo>
                <a:cubicBezTo>
                  <a:pt x="11551289" y="5052828"/>
                  <a:pt x="11554209" y="5328517"/>
                  <a:pt x="11568546" y="5682108"/>
                </a:cubicBezTo>
                <a:cubicBezTo>
                  <a:pt x="11582883" y="6035699"/>
                  <a:pt x="11542302" y="6281073"/>
                  <a:pt x="11568546" y="6531159"/>
                </a:cubicBezTo>
                <a:cubicBezTo>
                  <a:pt x="11390054" y="6565869"/>
                  <a:pt x="11063708" y="6564827"/>
                  <a:pt x="10772358" y="6531159"/>
                </a:cubicBezTo>
                <a:cubicBezTo>
                  <a:pt x="10481008" y="6497491"/>
                  <a:pt x="10343514" y="6522188"/>
                  <a:pt x="10091855" y="6531159"/>
                </a:cubicBezTo>
                <a:cubicBezTo>
                  <a:pt x="9840196" y="6540130"/>
                  <a:pt x="9700167" y="6523350"/>
                  <a:pt x="9527038" y="6531159"/>
                </a:cubicBezTo>
                <a:cubicBezTo>
                  <a:pt x="9353909" y="6538968"/>
                  <a:pt x="9100274" y="6531198"/>
                  <a:pt x="8730850" y="6531159"/>
                </a:cubicBezTo>
                <a:cubicBezTo>
                  <a:pt x="8361426" y="6531120"/>
                  <a:pt x="8156676" y="6522031"/>
                  <a:pt x="7818976" y="6531159"/>
                </a:cubicBezTo>
                <a:cubicBezTo>
                  <a:pt x="7481276" y="6540287"/>
                  <a:pt x="7287566" y="6521995"/>
                  <a:pt x="7138473" y="6531159"/>
                </a:cubicBezTo>
                <a:cubicBezTo>
                  <a:pt x="6989380" y="6540323"/>
                  <a:pt x="6792420" y="6512652"/>
                  <a:pt x="6573656" y="6531159"/>
                </a:cubicBezTo>
                <a:cubicBezTo>
                  <a:pt x="6354892" y="6549666"/>
                  <a:pt x="6028048" y="6557457"/>
                  <a:pt x="5661783" y="6531159"/>
                </a:cubicBezTo>
                <a:cubicBezTo>
                  <a:pt x="5295518" y="6504861"/>
                  <a:pt x="5097275" y="6515515"/>
                  <a:pt x="4865594" y="6531159"/>
                </a:cubicBezTo>
                <a:cubicBezTo>
                  <a:pt x="4633913" y="6546803"/>
                  <a:pt x="4292299" y="6547129"/>
                  <a:pt x="4069406" y="6531159"/>
                </a:cubicBezTo>
                <a:cubicBezTo>
                  <a:pt x="3846513" y="6515189"/>
                  <a:pt x="3710293" y="6540940"/>
                  <a:pt x="3620274" y="6531159"/>
                </a:cubicBezTo>
                <a:cubicBezTo>
                  <a:pt x="3530255" y="6521378"/>
                  <a:pt x="2973041" y="6527815"/>
                  <a:pt x="2708401" y="6531159"/>
                </a:cubicBezTo>
                <a:cubicBezTo>
                  <a:pt x="2443761" y="6534503"/>
                  <a:pt x="2187555" y="6536708"/>
                  <a:pt x="1912213" y="6531159"/>
                </a:cubicBezTo>
                <a:cubicBezTo>
                  <a:pt x="1636871" y="6525610"/>
                  <a:pt x="1576001" y="6530978"/>
                  <a:pt x="1347395" y="6531159"/>
                </a:cubicBezTo>
                <a:cubicBezTo>
                  <a:pt x="1118789" y="6531340"/>
                  <a:pt x="1039768" y="6514692"/>
                  <a:pt x="898264" y="6531159"/>
                </a:cubicBezTo>
                <a:cubicBezTo>
                  <a:pt x="756760" y="6547626"/>
                  <a:pt x="272634" y="6554477"/>
                  <a:pt x="0" y="6531159"/>
                </a:cubicBezTo>
                <a:cubicBezTo>
                  <a:pt x="-19072" y="6373199"/>
                  <a:pt x="-17948" y="6218064"/>
                  <a:pt x="0" y="6008666"/>
                </a:cubicBezTo>
                <a:cubicBezTo>
                  <a:pt x="17948" y="5799268"/>
                  <a:pt x="5259" y="5618016"/>
                  <a:pt x="0" y="5420862"/>
                </a:cubicBezTo>
                <a:cubicBezTo>
                  <a:pt x="-5259" y="5223708"/>
                  <a:pt x="24278" y="5047538"/>
                  <a:pt x="0" y="4767746"/>
                </a:cubicBezTo>
                <a:cubicBezTo>
                  <a:pt x="-24278" y="4487954"/>
                  <a:pt x="22176" y="4425046"/>
                  <a:pt x="0" y="4114630"/>
                </a:cubicBezTo>
                <a:cubicBezTo>
                  <a:pt x="-22176" y="3804214"/>
                  <a:pt x="3149" y="3674561"/>
                  <a:pt x="0" y="3461514"/>
                </a:cubicBezTo>
                <a:cubicBezTo>
                  <a:pt x="-3149" y="3248467"/>
                  <a:pt x="-2079" y="3093644"/>
                  <a:pt x="0" y="2808398"/>
                </a:cubicBezTo>
                <a:cubicBezTo>
                  <a:pt x="2079" y="2523152"/>
                  <a:pt x="-32493" y="2195377"/>
                  <a:pt x="0" y="2024659"/>
                </a:cubicBezTo>
                <a:cubicBezTo>
                  <a:pt x="32493" y="1853941"/>
                  <a:pt x="31130" y="1468358"/>
                  <a:pt x="0" y="1240920"/>
                </a:cubicBezTo>
                <a:cubicBezTo>
                  <a:pt x="-31130" y="1013482"/>
                  <a:pt x="-3522" y="931992"/>
                  <a:pt x="0" y="653116"/>
                </a:cubicBezTo>
                <a:cubicBezTo>
                  <a:pt x="3522" y="374240"/>
                  <a:pt x="-29349" y="223612"/>
                  <a:pt x="0" y="0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89" name="مسقط روبنسن للعالم"/>
          <p:cNvSpPr/>
          <p:nvPr/>
        </p:nvSpPr>
        <p:spPr>
          <a:xfrm>
            <a:off x="1208005" y="1307985"/>
            <a:ext cx="9343859" cy="4716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51" y="0"/>
                </a:moveTo>
                <a:lnTo>
                  <a:pt x="9427" y="10"/>
                </a:lnTo>
                <a:lnTo>
                  <a:pt x="9369" y="39"/>
                </a:lnTo>
                <a:lnTo>
                  <a:pt x="9246" y="29"/>
                </a:lnTo>
                <a:lnTo>
                  <a:pt x="9110" y="80"/>
                </a:lnTo>
                <a:lnTo>
                  <a:pt x="9095" y="112"/>
                </a:lnTo>
                <a:lnTo>
                  <a:pt x="9168" y="164"/>
                </a:lnTo>
                <a:lnTo>
                  <a:pt x="9100" y="132"/>
                </a:lnTo>
                <a:lnTo>
                  <a:pt x="9048" y="122"/>
                </a:lnTo>
                <a:lnTo>
                  <a:pt x="8976" y="90"/>
                </a:lnTo>
                <a:lnTo>
                  <a:pt x="8862" y="141"/>
                </a:lnTo>
                <a:lnTo>
                  <a:pt x="8831" y="112"/>
                </a:lnTo>
                <a:lnTo>
                  <a:pt x="8716" y="112"/>
                </a:lnTo>
                <a:lnTo>
                  <a:pt x="8603" y="132"/>
                </a:lnTo>
                <a:lnTo>
                  <a:pt x="8504" y="154"/>
                </a:lnTo>
                <a:lnTo>
                  <a:pt x="8504" y="193"/>
                </a:lnTo>
                <a:lnTo>
                  <a:pt x="8448" y="193"/>
                </a:lnTo>
                <a:lnTo>
                  <a:pt x="8287" y="257"/>
                </a:lnTo>
                <a:lnTo>
                  <a:pt x="8240" y="295"/>
                </a:lnTo>
                <a:lnTo>
                  <a:pt x="8328" y="327"/>
                </a:lnTo>
                <a:lnTo>
                  <a:pt x="8297" y="369"/>
                </a:lnTo>
                <a:lnTo>
                  <a:pt x="8137" y="411"/>
                </a:lnTo>
                <a:lnTo>
                  <a:pt x="7965" y="462"/>
                </a:lnTo>
                <a:lnTo>
                  <a:pt x="7939" y="491"/>
                </a:lnTo>
                <a:lnTo>
                  <a:pt x="8012" y="533"/>
                </a:lnTo>
                <a:lnTo>
                  <a:pt x="8167" y="565"/>
                </a:lnTo>
                <a:lnTo>
                  <a:pt x="8085" y="565"/>
                </a:lnTo>
                <a:lnTo>
                  <a:pt x="7970" y="603"/>
                </a:lnTo>
                <a:lnTo>
                  <a:pt x="8012" y="667"/>
                </a:lnTo>
                <a:lnTo>
                  <a:pt x="8043" y="696"/>
                </a:lnTo>
                <a:lnTo>
                  <a:pt x="8146" y="687"/>
                </a:lnTo>
                <a:lnTo>
                  <a:pt x="8255" y="687"/>
                </a:lnTo>
                <a:lnTo>
                  <a:pt x="8339" y="696"/>
                </a:lnTo>
                <a:lnTo>
                  <a:pt x="8427" y="757"/>
                </a:lnTo>
                <a:lnTo>
                  <a:pt x="8410" y="799"/>
                </a:lnTo>
                <a:lnTo>
                  <a:pt x="8448" y="841"/>
                </a:lnTo>
                <a:lnTo>
                  <a:pt x="8462" y="953"/>
                </a:lnTo>
                <a:lnTo>
                  <a:pt x="8474" y="1027"/>
                </a:lnTo>
                <a:lnTo>
                  <a:pt x="8488" y="1065"/>
                </a:lnTo>
                <a:lnTo>
                  <a:pt x="8417" y="1168"/>
                </a:lnTo>
                <a:lnTo>
                  <a:pt x="8443" y="1200"/>
                </a:lnTo>
                <a:lnTo>
                  <a:pt x="8488" y="1181"/>
                </a:lnTo>
                <a:lnTo>
                  <a:pt x="8520" y="1219"/>
                </a:lnTo>
                <a:lnTo>
                  <a:pt x="8572" y="1293"/>
                </a:lnTo>
                <a:lnTo>
                  <a:pt x="8495" y="1261"/>
                </a:lnTo>
                <a:lnTo>
                  <a:pt x="8452" y="1261"/>
                </a:lnTo>
                <a:lnTo>
                  <a:pt x="8422" y="1322"/>
                </a:lnTo>
                <a:lnTo>
                  <a:pt x="8405" y="1405"/>
                </a:lnTo>
                <a:lnTo>
                  <a:pt x="8448" y="1437"/>
                </a:lnTo>
                <a:lnTo>
                  <a:pt x="8495" y="1425"/>
                </a:lnTo>
                <a:lnTo>
                  <a:pt x="8520" y="1405"/>
                </a:lnTo>
                <a:lnTo>
                  <a:pt x="8577" y="1364"/>
                </a:lnTo>
                <a:lnTo>
                  <a:pt x="8551" y="1457"/>
                </a:lnTo>
                <a:lnTo>
                  <a:pt x="8520" y="1508"/>
                </a:lnTo>
                <a:lnTo>
                  <a:pt x="8448" y="1550"/>
                </a:lnTo>
                <a:lnTo>
                  <a:pt x="8370" y="1681"/>
                </a:lnTo>
                <a:lnTo>
                  <a:pt x="8391" y="1723"/>
                </a:lnTo>
                <a:lnTo>
                  <a:pt x="8354" y="1816"/>
                </a:lnTo>
                <a:lnTo>
                  <a:pt x="8396" y="1919"/>
                </a:lnTo>
                <a:lnTo>
                  <a:pt x="8380" y="2031"/>
                </a:lnTo>
                <a:lnTo>
                  <a:pt x="8384" y="2105"/>
                </a:lnTo>
                <a:lnTo>
                  <a:pt x="8436" y="2259"/>
                </a:lnTo>
                <a:lnTo>
                  <a:pt x="8448" y="2381"/>
                </a:lnTo>
                <a:lnTo>
                  <a:pt x="8478" y="2442"/>
                </a:lnTo>
                <a:lnTo>
                  <a:pt x="8577" y="2451"/>
                </a:lnTo>
                <a:lnTo>
                  <a:pt x="8629" y="2544"/>
                </a:lnTo>
                <a:lnTo>
                  <a:pt x="8702" y="2544"/>
                </a:lnTo>
                <a:lnTo>
                  <a:pt x="8742" y="2422"/>
                </a:lnTo>
                <a:lnTo>
                  <a:pt x="8780" y="2320"/>
                </a:lnTo>
                <a:lnTo>
                  <a:pt x="8780" y="2227"/>
                </a:lnTo>
                <a:lnTo>
                  <a:pt x="8872" y="2124"/>
                </a:lnTo>
                <a:lnTo>
                  <a:pt x="8909" y="2041"/>
                </a:lnTo>
                <a:lnTo>
                  <a:pt x="8919" y="1960"/>
                </a:lnTo>
                <a:lnTo>
                  <a:pt x="8971" y="1887"/>
                </a:lnTo>
                <a:lnTo>
                  <a:pt x="9044" y="1858"/>
                </a:lnTo>
                <a:lnTo>
                  <a:pt x="9110" y="1826"/>
                </a:lnTo>
                <a:lnTo>
                  <a:pt x="9142" y="1826"/>
                </a:lnTo>
                <a:lnTo>
                  <a:pt x="9251" y="1745"/>
                </a:lnTo>
                <a:lnTo>
                  <a:pt x="9333" y="1620"/>
                </a:lnTo>
                <a:lnTo>
                  <a:pt x="9385" y="1569"/>
                </a:lnTo>
                <a:lnTo>
                  <a:pt x="9432" y="1569"/>
                </a:lnTo>
                <a:lnTo>
                  <a:pt x="9567" y="1527"/>
                </a:lnTo>
                <a:lnTo>
                  <a:pt x="9701" y="1447"/>
                </a:lnTo>
                <a:lnTo>
                  <a:pt x="9826" y="1344"/>
                </a:lnTo>
                <a:lnTo>
                  <a:pt x="9769" y="1335"/>
                </a:lnTo>
                <a:lnTo>
                  <a:pt x="9654" y="1335"/>
                </a:lnTo>
                <a:lnTo>
                  <a:pt x="9712" y="1271"/>
                </a:lnTo>
                <a:lnTo>
                  <a:pt x="9706" y="1200"/>
                </a:lnTo>
                <a:lnTo>
                  <a:pt x="9753" y="1261"/>
                </a:lnTo>
                <a:lnTo>
                  <a:pt x="9779" y="1303"/>
                </a:lnTo>
                <a:lnTo>
                  <a:pt x="9857" y="1283"/>
                </a:lnTo>
                <a:lnTo>
                  <a:pt x="9852" y="1190"/>
                </a:lnTo>
                <a:lnTo>
                  <a:pt x="9805" y="1129"/>
                </a:lnTo>
                <a:lnTo>
                  <a:pt x="9748" y="1097"/>
                </a:lnTo>
                <a:lnTo>
                  <a:pt x="9774" y="1065"/>
                </a:lnTo>
                <a:lnTo>
                  <a:pt x="9852" y="1117"/>
                </a:lnTo>
                <a:lnTo>
                  <a:pt x="9857" y="1065"/>
                </a:lnTo>
                <a:lnTo>
                  <a:pt x="9816" y="995"/>
                </a:lnTo>
                <a:lnTo>
                  <a:pt x="9873" y="995"/>
                </a:lnTo>
                <a:lnTo>
                  <a:pt x="9934" y="975"/>
                </a:lnTo>
                <a:lnTo>
                  <a:pt x="9951" y="934"/>
                </a:lnTo>
                <a:lnTo>
                  <a:pt x="9908" y="892"/>
                </a:lnTo>
                <a:lnTo>
                  <a:pt x="10002" y="882"/>
                </a:lnTo>
                <a:lnTo>
                  <a:pt x="9955" y="789"/>
                </a:lnTo>
                <a:lnTo>
                  <a:pt x="10002" y="780"/>
                </a:lnTo>
                <a:lnTo>
                  <a:pt x="10002" y="696"/>
                </a:lnTo>
                <a:lnTo>
                  <a:pt x="9934" y="635"/>
                </a:lnTo>
                <a:lnTo>
                  <a:pt x="10007" y="603"/>
                </a:lnTo>
                <a:lnTo>
                  <a:pt x="10069" y="603"/>
                </a:lnTo>
                <a:lnTo>
                  <a:pt x="10028" y="533"/>
                </a:lnTo>
                <a:lnTo>
                  <a:pt x="10038" y="430"/>
                </a:lnTo>
                <a:lnTo>
                  <a:pt x="10080" y="359"/>
                </a:lnTo>
                <a:lnTo>
                  <a:pt x="10132" y="295"/>
                </a:lnTo>
                <a:lnTo>
                  <a:pt x="10049" y="286"/>
                </a:lnTo>
                <a:lnTo>
                  <a:pt x="10168" y="276"/>
                </a:lnTo>
                <a:lnTo>
                  <a:pt x="10193" y="257"/>
                </a:lnTo>
                <a:lnTo>
                  <a:pt x="10349" y="193"/>
                </a:lnTo>
                <a:lnTo>
                  <a:pt x="10334" y="154"/>
                </a:lnTo>
                <a:lnTo>
                  <a:pt x="10224" y="141"/>
                </a:lnTo>
                <a:lnTo>
                  <a:pt x="10043" y="173"/>
                </a:lnTo>
                <a:lnTo>
                  <a:pt x="9946" y="205"/>
                </a:lnTo>
                <a:lnTo>
                  <a:pt x="9991" y="154"/>
                </a:lnTo>
                <a:lnTo>
                  <a:pt x="9965" y="122"/>
                </a:lnTo>
                <a:lnTo>
                  <a:pt x="9887" y="154"/>
                </a:lnTo>
                <a:lnTo>
                  <a:pt x="9784" y="122"/>
                </a:lnTo>
                <a:lnTo>
                  <a:pt x="9654" y="132"/>
                </a:lnTo>
                <a:lnTo>
                  <a:pt x="9640" y="112"/>
                </a:lnTo>
                <a:lnTo>
                  <a:pt x="9836" y="112"/>
                </a:lnTo>
                <a:lnTo>
                  <a:pt x="9976" y="103"/>
                </a:lnTo>
                <a:lnTo>
                  <a:pt x="10049" y="71"/>
                </a:lnTo>
                <a:lnTo>
                  <a:pt x="9836" y="10"/>
                </a:lnTo>
                <a:lnTo>
                  <a:pt x="9551" y="0"/>
                </a:lnTo>
                <a:close/>
                <a:moveTo>
                  <a:pt x="8193" y="29"/>
                </a:moveTo>
                <a:lnTo>
                  <a:pt x="8085" y="51"/>
                </a:lnTo>
                <a:lnTo>
                  <a:pt x="8069" y="39"/>
                </a:lnTo>
                <a:lnTo>
                  <a:pt x="7960" y="39"/>
                </a:lnTo>
                <a:lnTo>
                  <a:pt x="7887" y="51"/>
                </a:lnTo>
                <a:lnTo>
                  <a:pt x="7835" y="61"/>
                </a:lnTo>
                <a:lnTo>
                  <a:pt x="7779" y="103"/>
                </a:lnTo>
                <a:lnTo>
                  <a:pt x="7753" y="80"/>
                </a:lnTo>
                <a:lnTo>
                  <a:pt x="7711" y="80"/>
                </a:lnTo>
                <a:lnTo>
                  <a:pt x="7639" y="112"/>
                </a:lnTo>
                <a:lnTo>
                  <a:pt x="7562" y="122"/>
                </a:lnTo>
                <a:lnTo>
                  <a:pt x="7515" y="122"/>
                </a:lnTo>
                <a:lnTo>
                  <a:pt x="7452" y="141"/>
                </a:lnTo>
                <a:lnTo>
                  <a:pt x="7442" y="173"/>
                </a:lnTo>
                <a:lnTo>
                  <a:pt x="7468" y="193"/>
                </a:lnTo>
                <a:lnTo>
                  <a:pt x="7477" y="225"/>
                </a:lnTo>
                <a:lnTo>
                  <a:pt x="7524" y="257"/>
                </a:lnTo>
                <a:lnTo>
                  <a:pt x="7659" y="257"/>
                </a:lnTo>
                <a:lnTo>
                  <a:pt x="7737" y="266"/>
                </a:lnTo>
                <a:lnTo>
                  <a:pt x="7659" y="295"/>
                </a:lnTo>
                <a:lnTo>
                  <a:pt x="7633" y="286"/>
                </a:lnTo>
                <a:lnTo>
                  <a:pt x="7536" y="286"/>
                </a:lnTo>
                <a:lnTo>
                  <a:pt x="7524" y="327"/>
                </a:lnTo>
                <a:lnTo>
                  <a:pt x="7555" y="369"/>
                </a:lnTo>
                <a:lnTo>
                  <a:pt x="7524" y="398"/>
                </a:lnTo>
                <a:lnTo>
                  <a:pt x="7442" y="430"/>
                </a:lnTo>
                <a:lnTo>
                  <a:pt x="7390" y="462"/>
                </a:lnTo>
                <a:lnTo>
                  <a:pt x="7442" y="481"/>
                </a:lnTo>
                <a:lnTo>
                  <a:pt x="7458" y="542"/>
                </a:lnTo>
                <a:lnTo>
                  <a:pt x="7380" y="501"/>
                </a:lnTo>
                <a:lnTo>
                  <a:pt x="7348" y="513"/>
                </a:lnTo>
                <a:lnTo>
                  <a:pt x="7328" y="584"/>
                </a:lnTo>
                <a:lnTo>
                  <a:pt x="7244" y="603"/>
                </a:lnTo>
                <a:lnTo>
                  <a:pt x="7225" y="655"/>
                </a:lnTo>
                <a:lnTo>
                  <a:pt x="7296" y="655"/>
                </a:lnTo>
                <a:lnTo>
                  <a:pt x="7348" y="677"/>
                </a:lnTo>
                <a:lnTo>
                  <a:pt x="7473" y="655"/>
                </a:lnTo>
                <a:lnTo>
                  <a:pt x="7567" y="687"/>
                </a:lnTo>
                <a:lnTo>
                  <a:pt x="7701" y="626"/>
                </a:lnTo>
                <a:lnTo>
                  <a:pt x="7711" y="594"/>
                </a:lnTo>
                <a:lnTo>
                  <a:pt x="7644" y="603"/>
                </a:lnTo>
                <a:lnTo>
                  <a:pt x="7649" y="584"/>
                </a:lnTo>
                <a:lnTo>
                  <a:pt x="7717" y="552"/>
                </a:lnTo>
                <a:lnTo>
                  <a:pt x="7758" y="513"/>
                </a:lnTo>
                <a:lnTo>
                  <a:pt x="7831" y="481"/>
                </a:lnTo>
                <a:lnTo>
                  <a:pt x="7882" y="449"/>
                </a:lnTo>
                <a:lnTo>
                  <a:pt x="7878" y="398"/>
                </a:lnTo>
                <a:lnTo>
                  <a:pt x="7913" y="379"/>
                </a:lnTo>
                <a:lnTo>
                  <a:pt x="7866" y="369"/>
                </a:lnTo>
                <a:lnTo>
                  <a:pt x="7986" y="359"/>
                </a:lnTo>
                <a:lnTo>
                  <a:pt x="8022" y="337"/>
                </a:lnTo>
                <a:lnTo>
                  <a:pt x="8106" y="327"/>
                </a:lnTo>
                <a:lnTo>
                  <a:pt x="8203" y="244"/>
                </a:lnTo>
                <a:lnTo>
                  <a:pt x="8276" y="225"/>
                </a:lnTo>
                <a:lnTo>
                  <a:pt x="8391" y="173"/>
                </a:lnTo>
                <a:lnTo>
                  <a:pt x="8313" y="173"/>
                </a:lnTo>
                <a:lnTo>
                  <a:pt x="8354" y="154"/>
                </a:lnTo>
                <a:lnTo>
                  <a:pt x="8448" y="141"/>
                </a:lnTo>
                <a:lnTo>
                  <a:pt x="8556" y="103"/>
                </a:lnTo>
                <a:lnTo>
                  <a:pt x="8566" y="80"/>
                </a:lnTo>
                <a:lnTo>
                  <a:pt x="8509" y="61"/>
                </a:lnTo>
                <a:lnTo>
                  <a:pt x="8436" y="51"/>
                </a:lnTo>
                <a:lnTo>
                  <a:pt x="8344" y="39"/>
                </a:lnTo>
                <a:lnTo>
                  <a:pt x="8271" y="39"/>
                </a:lnTo>
                <a:lnTo>
                  <a:pt x="8193" y="29"/>
                </a:lnTo>
                <a:close/>
                <a:moveTo>
                  <a:pt x="7296" y="193"/>
                </a:moveTo>
                <a:lnTo>
                  <a:pt x="7303" y="215"/>
                </a:lnTo>
                <a:lnTo>
                  <a:pt x="7256" y="225"/>
                </a:lnTo>
                <a:lnTo>
                  <a:pt x="7213" y="257"/>
                </a:lnTo>
                <a:lnTo>
                  <a:pt x="7162" y="286"/>
                </a:lnTo>
                <a:lnTo>
                  <a:pt x="7157" y="337"/>
                </a:lnTo>
                <a:lnTo>
                  <a:pt x="7178" y="369"/>
                </a:lnTo>
                <a:lnTo>
                  <a:pt x="7251" y="369"/>
                </a:lnTo>
                <a:lnTo>
                  <a:pt x="7204" y="388"/>
                </a:lnTo>
                <a:lnTo>
                  <a:pt x="7178" y="430"/>
                </a:lnTo>
                <a:lnTo>
                  <a:pt x="7199" y="472"/>
                </a:lnTo>
                <a:lnTo>
                  <a:pt x="7270" y="481"/>
                </a:lnTo>
                <a:lnTo>
                  <a:pt x="7343" y="472"/>
                </a:lnTo>
                <a:lnTo>
                  <a:pt x="7458" y="398"/>
                </a:lnTo>
                <a:lnTo>
                  <a:pt x="7524" y="369"/>
                </a:lnTo>
                <a:lnTo>
                  <a:pt x="7499" y="337"/>
                </a:lnTo>
                <a:lnTo>
                  <a:pt x="7503" y="276"/>
                </a:lnTo>
                <a:lnTo>
                  <a:pt x="7452" y="257"/>
                </a:lnTo>
                <a:lnTo>
                  <a:pt x="7406" y="244"/>
                </a:lnTo>
                <a:lnTo>
                  <a:pt x="7385" y="193"/>
                </a:lnTo>
                <a:lnTo>
                  <a:pt x="7296" y="193"/>
                </a:lnTo>
                <a:close/>
                <a:moveTo>
                  <a:pt x="14344" y="193"/>
                </a:moveTo>
                <a:lnTo>
                  <a:pt x="14278" y="215"/>
                </a:lnTo>
                <a:lnTo>
                  <a:pt x="14221" y="276"/>
                </a:lnTo>
                <a:lnTo>
                  <a:pt x="14283" y="295"/>
                </a:lnTo>
                <a:lnTo>
                  <a:pt x="14356" y="359"/>
                </a:lnTo>
                <a:lnTo>
                  <a:pt x="14443" y="398"/>
                </a:lnTo>
                <a:lnTo>
                  <a:pt x="14568" y="430"/>
                </a:lnTo>
                <a:lnTo>
                  <a:pt x="14646" y="411"/>
                </a:lnTo>
                <a:lnTo>
                  <a:pt x="14594" y="327"/>
                </a:lnTo>
                <a:lnTo>
                  <a:pt x="14448" y="234"/>
                </a:lnTo>
                <a:lnTo>
                  <a:pt x="14344" y="193"/>
                </a:lnTo>
                <a:close/>
                <a:moveTo>
                  <a:pt x="12660" y="225"/>
                </a:moveTo>
                <a:lnTo>
                  <a:pt x="12629" y="234"/>
                </a:lnTo>
                <a:lnTo>
                  <a:pt x="12615" y="257"/>
                </a:lnTo>
                <a:lnTo>
                  <a:pt x="12599" y="234"/>
                </a:lnTo>
                <a:lnTo>
                  <a:pt x="12542" y="234"/>
                </a:lnTo>
                <a:lnTo>
                  <a:pt x="12474" y="257"/>
                </a:lnTo>
                <a:lnTo>
                  <a:pt x="12556" y="257"/>
                </a:lnTo>
                <a:lnTo>
                  <a:pt x="12547" y="286"/>
                </a:lnTo>
                <a:lnTo>
                  <a:pt x="12594" y="308"/>
                </a:lnTo>
                <a:lnTo>
                  <a:pt x="12634" y="286"/>
                </a:lnTo>
                <a:lnTo>
                  <a:pt x="12634" y="276"/>
                </a:lnTo>
                <a:lnTo>
                  <a:pt x="12667" y="266"/>
                </a:lnTo>
                <a:lnTo>
                  <a:pt x="12712" y="257"/>
                </a:lnTo>
                <a:lnTo>
                  <a:pt x="12723" y="244"/>
                </a:lnTo>
                <a:lnTo>
                  <a:pt x="12660" y="225"/>
                </a:lnTo>
                <a:close/>
                <a:moveTo>
                  <a:pt x="11656" y="244"/>
                </a:moveTo>
                <a:lnTo>
                  <a:pt x="11624" y="276"/>
                </a:lnTo>
                <a:lnTo>
                  <a:pt x="11562" y="257"/>
                </a:lnTo>
                <a:lnTo>
                  <a:pt x="11453" y="276"/>
                </a:lnTo>
                <a:lnTo>
                  <a:pt x="11500" y="318"/>
                </a:lnTo>
                <a:lnTo>
                  <a:pt x="11552" y="318"/>
                </a:lnTo>
                <a:lnTo>
                  <a:pt x="11562" y="347"/>
                </a:lnTo>
                <a:lnTo>
                  <a:pt x="11675" y="359"/>
                </a:lnTo>
                <a:lnTo>
                  <a:pt x="11785" y="347"/>
                </a:lnTo>
                <a:lnTo>
                  <a:pt x="11831" y="295"/>
                </a:lnTo>
                <a:lnTo>
                  <a:pt x="11753" y="266"/>
                </a:lnTo>
                <a:lnTo>
                  <a:pt x="11656" y="244"/>
                </a:lnTo>
                <a:close/>
                <a:moveTo>
                  <a:pt x="11442" y="295"/>
                </a:moveTo>
                <a:lnTo>
                  <a:pt x="11385" y="308"/>
                </a:lnTo>
                <a:lnTo>
                  <a:pt x="11376" y="337"/>
                </a:lnTo>
                <a:lnTo>
                  <a:pt x="11319" y="337"/>
                </a:lnTo>
                <a:lnTo>
                  <a:pt x="11298" y="308"/>
                </a:lnTo>
                <a:lnTo>
                  <a:pt x="11194" y="337"/>
                </a:lnTo>
                <a:lnTo>
                  <a:pt x="11230" y="411"/>
                </a:lnTo>
                <a:lnTo>
                  <a:pt x="11313" y="501"/>
                </a:lnTo>
                <a:lnTo>
                  <a:pt x="11376" y="523"/>
                </a:lnTo>
                <a:lnTo>
                  <a:pt x="11345" y="565"/>
                </a:lnTo>
                <a:lnTo>
                  <a:pt x="11432" y="626"/>
                </a:lnTo>
                <a:lnTo>
                  <a:pt x="11479" y="626"/>
                </a:lnTo>
                <a:lnTo>
                  <a:pt x="11489" y="533"/>
                </a:lnTo>
                <a:lnTo>
                  <a:pt x="11520" y="523"/>
                </a:lnTo>
                <a:lnTo>
                  <a:pt x="11536" y="440"/>
                </a:lnTo>
                <a:lnTo>
                  <a:pt x="11630" y="411"/>
                </a:lnTo>
                <a:lnTo>
                  <a:pt x="11494" y="337"/>
                </a:lnTo>
                <a:lnTo>
                  <a:pt x="11442" y="295"/>
                </a:lnTo>
                <a:close/>
                <a:moveTo>
                  <a:pt x="6773" y="369"/>
                </a:moveTo>
                <a:lnTo>
                  <a:pt x="6747" y="411"/>
                </a:lnTo>
                <a:lnTo>
                  <a:pt x="6778" y="430"/>
                </a:lnTo>
                <a:lnTo>
                  <a:pt x="6721" y="462"/>
                </a:lnTo>
                <a:lnTo>
                  <a:pt x="6804" y="472"/>
                </a:lnTo>
                <a:lnTo>
                  <a:pt x="6846" y="501"/>
                </a:lnTo>
                <a:lnTo>
                  <a:pt x="6903" y="513"/>
                </a:lnTo>
                <a:lnTo>
                  <a:pt x="6919" y="472"/>
                </a:lnTo>
                <a:lnTo>
                  <a:pt x="6919" y="420"/>
                </a:lnTo>
                <a:lnTo>
                  <a:pt x="6841" y="388"/>
                </a:lnTo>
                <a:lnTo>
                  <a:pt x="6773" y="369"/>
                </a:lnTo>
                <a:close/>
                <a:moveTo>
                  <a:pt x="14693" y="369"/>
                </a:moveTo>
                <a:lnTo>
                  <a:pt x="14672" y="379"/>
                </a:lnTo>
                <a:lnTo>
                  <a:pt x="14688" y="513"/>
                </a:lnTo>
                <a:lnTo>
                  <a:pt x="14879" y="472"/>
                </a:lnTo>
                <a:lnTo>
                  <a:pt x="14863" y="430"/>
                </a:lnTo>
                <a:lnTo>
                  <a:pt x="14728" y="379"/>
                </a:lnTo>
                <a:lnTo>
                  <a:pt x="14693" y="369"/>
                </a:lnTo>
                <a:close/>
                <a:moveTo>
                  <a:pt x="7006" y="411"/>
                </a:moveTo>
                <a:lnTo>
                  <a:pt x="6985" y="449"/>
                </a:lnTo>
                <a:lnTo>
                  <a:pt x="6975" y="491"/>
                </a:lnTo>
                <a:lnTo>
                  <a:pt x="6996" y="513"/>
                </a:lnTo>
                <a:lnTo>
                  <a:pt x="7063" y="491"/>
                </a:lnTo>
                <a:lnTo>
                  <a:pt x="7095" y="462"/>
                </a:lnTo>
                <a:lnTo>
                  <a:pt x="7074" y="420"/>
                </a:lnTo>
                <a:lnTo>
                  <a:pt x="7053" y="420"/>
                </a:lnTo>
                <a:lnTo>
                  <a:pt x="7006" y="411"/>
                </a:lnTo>
                <a:close/>
                <a:moveTo>
                  <a:pt x="6509" y="420"/>
                </a:moveTo>
                <a:lnTo>
                  <a:pt x="6447" y="449"/>
                </a:lnTo>
                <a:lnTo>
                  <a:pt x="6436" y="462"/>
                </a:lnTo>
                <a:lnTo>
                  <a:pt x="6504" y="462"/>
                </a:lnTo>
                <a:lnTo>
                  <a:pt x="6561" y="440"/>
                </a:lnTo>
                <a:lnTo>
                  <a:pt x="6530" y="420"/>
                </a:lnTo>
                <a:lnTo>
                  <a:pt x="6509" y="420"/>
                </a:lnTo>
                <a:close/>
                <a:moveTo>
                  <a:pt x="11687" y="449"/>
                </a:moveTo>
                <a:lnTo>
                  <a:pt x="11609" y="472"/>
                </a:lnTo>
                <a:lnTo>
                  <a:pt x="11635" y="501"/>
                </a:lnTo>
                <a:lnTo>
                  <a:pt x="11614" y="533"/>
                </a:lnTo>
                <a:lnTo>
                  <a:pt x="11687" y="552"/>
                </a:lnTo>
                <a:lnTo>
                  <a:pt x="11769" y="513"/>
                </a:lnTo>
                <a:lnTo>
                  <a:pt x="11708" y="491"/>
                </a:lnTo>
                <a:lnTo>
                  <a:pt x="11687" y="449"/>
                </a:lnTo>
                <a:close/>
                <a:moveTo>
                  <a:pt x="6467" y="481"/>
                </a:moveTo>
                <a:lnTo>
                  <a:pt x="6405" y="491"/>
                </a:lnTo>
                <a:lnTo>
                  <a:pt x="6349" y="523"/>
                </a:lnTo>
                <a:lnTo>
                  <a:pt x="6384" y="565"/>
                </a:lnTo>
                <a:lnTo>
                  <a:pt x="6478" y="533"/>
                </a:lnTo>
                <a:lnTo>
                  <a:pt x="6514" y="501"/>
                </a:lnTo>
                <a:lnTo>
                  <a:pt x="6467" y="481"/>
                </a:lnTo>
                <a:close/>
                <a:moveTo>
                  <a:pt x="7027" y="513"/>
                </a:moveTo>
                <a:lnTo>
                  <a:pt x="7022" y="542"/>
                </a:lnTo>
                <a:lnTo>
                  <a:pt x="7089" y="552"/>
                </a:lnTo>
                <a:lnTo>
                  <a:pt x="7110" y="552"/>
                </a:lnTo>
                <a:lnTo>
                  <a:pt x="7121" y="533"/>
                </a:lnTo>
                <a:lnTo>
                  <a:pt x="7105" y="523"/>
                </a:lnTo>
                <a:lnTo>
                  <a:pt x="7027" y="513"/>
                </a:lnTo>
                <a:close/>
                <a:moveTo>
                  <a:pt x="6240" y="533"/>
                </a:moveTo>
                <a:lnTo>
                  <a:pt x="6177" y="552"/>
                </a:lnTo>
                <a:lnTo>
                  <a:pt x="6115" y="552"/>
                </a:lnTo>
                <a:lnTo>
                  <a:pt x="5986" y="616"/>
                </a:lnTo>
                <a:lnTo>
                  <a:pt x="5861" y="687"/>
                </a:lnTo>
                <a:lnTo>
                  <a:pt x="5903" y="719"/>
                </a:lnTo>
                <a:lnTo>
                  <a:pt x="5975" y="696"/>
                </a:lnTo>
                <a:lnTo>
                  <a:pt x="6085" y="655"/>
                </a:lnTo>
                <a:lnTo>
                  <a:pt x="6120" y="645"/>
                </a:lnTo>
                <a:lnTo>
                  <a:pt x="6177" y="616"/>
                </a:lnTo>
                <a:lnTo>
                  <a:pt x="6240" y="533"/>
                </a:lnTo>
                <a:close/>
                <a:moveTo>
                  <a:pt x="14905" y="542"/>
                </a:moveTo>
                <a:lnTo>
                  <a:pt x="14837" y="584"/>
                </a:lnTo>
                <a:lnTo>
                  <a:pt x="14827" y="626"/>
                </a:lnTo>
                <a:lnTo>
                  <a:pt x="14843" y="667"/>
                </a:lnTo>
                <a:lnTo>
                  <a:pt x="14770" y="667"/>
                </a:lnTo>
                <a:lnTo>
                  <a:pt x="14714" y="719"/>
                </a:lnTo>
                <a:lnTo>
                  <a:pt x="14667" y="696"/>
                </a:lnTo>
                <a:lnTo>
                  <a:pt x="14568" y="706"/>
                </a:lnTo>
                <a:lnTo>
                  <a:pt x="14568" y="738"/>
                </a:lnTo>
                <a:lnTo>
                  <a:pt x="14469" y="748"/>
                </a:lnTo>
                <a:lnTo>
                  <a:pt x="14417" y="799"/>
                </a:lnTo>
                <a:lnTo>
                  <a:pt x="14370" y="799"/>
                </a:lnTo>
                <a:lnTo>
                  <a:pt x="14356" y="873"/>
                </a:lnTo>
                <a:lnTo>
                  <a:pt x="14412" y="924"/>
                </a:lnTo>
                <a:lnTo>
                  <a:pt x="14330" y="934"/>
                </a:lnTo>
                <a:lnTo>
                  <a:pt x="14226" y="934"/>
                </a:lnTo>
                <a:lnTo>
                  <a:pt x="14163" y="953"/>
                </a:lnTo>
                <a:lnTo>
                  <a:pt x="14215" y="1065"/>
                </a:lnTo>
                <a:lnTo>
                  <a:pt x="14288" y="1158"/>
                </a:lnTo>
                <a:lnTo>
                  <a:pt x="14184" y="1097"/>
                </a:lnTo>
                <a:lnTo>
                  <a:pt x="14097" y="1107"/>
                </a:lnTo>
                <a:lnTo>
                  <a:pt x="14040" y="1149"/>
                </a:lnTo>
                <a:lnTo>
                  <a:pt x="14085" y="1232"/>
                </a:lnTo>
                <a:lnTo>
                  <a:pt x="14033" y="1210"/>
                </a:lnTo>
                <a:lnTo>
                  <a:pt x="14014" y="1107"/>
                </a:lnTo>
                <a:lnTo>
                  <a:pt x="13967" y="1046"/>
                </a:lnTo>
                <a:lnTo>
                  <a:pt x="13946" y="1046"/>
                </a:lnTo>
                <a:lnTo>
                  <a:pt x="13988" y="1129"/>
                </a:lnTo>
                <a:lnTo>
                  <a:pt x="13936" y="1200"/>
                </a:lnTo>
                <a:lnTo>
                  <a:pt x="14024" y="1293"/>
                </a:lnTo>
                <a:lnTo>
                  <a:pt x="14029" y="1405"/>
                </a:lnTo>
                <a:lnTo>
                  <a:pt x="14059" y="1466"/>
                </a:lnTo>
                <a:lnTo>
                  <a:pt x="14111" y="1476"/>
                </a:lnTo>
                <a:lnTo>
                  <a:pt x="14118" y="1550"/>
                </a:lnTo>
                <a:lnTo>
                  <a:pt x="14163" y="1611"/>
                </a:lnTo>
                <a:lnTo>
                  <a:pt x="14144" y="1662"/>
                </a:lnTo>
                <a:lnTo>
                  <a:pt x="14148" y="1723"/>
                </a:lnTo>
                <a:lnTo>
                  <a:pt x="14106" y="1755"/>
                </a:lnTo>
                <a:lnTo>
                  <a:pt x="14101" y="1797"/>
                </a:lnTo>
                <a:lnTo>
                  <a:pt x="14045" y="1774"/>
                </a:lnTo>
                <a:lnTo>
                  <a:pt x="14080" y="1611"/>
                </a:lnTo>
                <a:lnTo>
                  <a:pt x="14076" y="1527"/>
                </a:lnTo>
                <a:lnTo>
                  <a:pt x="14003" y="1457"/>
                </a:lnTo>
                <a:lnTo>
                  <a:pt x="13962" y="1303"/>
                </a:lnTo>
                <a:lnTo>
                  <a:pt x="13920" y="1219"/>
                </a:lnTo>
                <a:lnTo>
                  <a:pt x="13878" y="1190"/>
                </a:lnTo>
                <a:lnTo>
                  <a:pt x="13889" y="1097"/>
                </a:lnTo>
                <a:lnTo>
                  <a:pt x="13859" y="1036"/>
                </a:lnTo>
                <a:lnTo>
                  <a:pt x="13739" y="1004"/>
                </a:lnTo>
                <a:lnTo>
                  <a:pt x="13713" y="1027"/>
                </a:lnTo>
                <a:lnTo>
                  <a:pt x="13718" y="1129"/>
                </a:lnTo>
                <a:lnTo>
                  <a:pt x="13671" y="1232"/>
                </a:lnTo>
                <a:lnTo>
                  <a:pt x="13682" y="1271"/>
                </a:lnTo>
                <a:lnTo>
                  <a:pt x="13734" y="1364"/>
                </a:lnTo>
                <a:lnTo>
                  <a:pt x="13734" y="1415"/>
                </a:lnTo>
                <a:lnTo>
                  <a:pt x="13791" y="1425"/>
                </a:lnTo>
                <a:lnTo>
                  <a:pt x="13800" y="1447"/>
                </a:lnTo>
                <a:lnTo>
                  <a:pt x="13863" y="1508"/>
                </a:lnTo>
                <a:lnTo>
                  <a:pt x="13852" y="1569"/>
                </a:lnTo>
                <a:lnTo>
                  <a:pt x="13656" y="1437"/>
                </a:lnTo>
                <a:lnTo>
                  <a:pt x="13583" y="1405"/>
                </a:lnTo>
                <a:lnTo>
                  <a:pt x="13444" y="1373"/>
                </a:lnTo>
                <a:lnTo>
                  <a:pt x="13433" y="1415"/>
                </a:lnTo>
                <a:lnTo>
                  <a:pt x="13496" y="1476"/>
                </a:lnTo>
                <a:lnTo>
                  <a:pt x="13463" y="1550"/>
                </a:lnTo>
                <a:lnTo>
                  <a:pt x="13397" y="1476"/>
                </a:lnTo>
                <a:lnTo>
                  <a:pt x="13345" y="1527"/>
                </a:lnTo>
                <a:lnTo>
                  <a:pt x="13263" y="1527"/>
                </a:lnTo>
                <a:lnTo>
                  <a:pt x="13241" y="1569"/>
                </a:lnTo>
                <a:lnTo>
                  <a:pt x="13185" y="1559"/>
                </a:lnTo>
                <a:lnTo>
                  <a:pt x="13211" y="1489"/>
                </a:lnTo>
                <a:lnTo>
                  <a:pt x="13173" y="1476"/>
                </a:lnTo>
                <a:lnTo>
                  <a:pt x="13039" y="1579"/>
                </a:lnTo>
                <a:lnTo>
                  <a:pt x="12956" y="1630"/>
                </a:lnTo>
                <a:lnTo>
                  <a:pt x="12961" y="1704"/>
                </a:lnTo>
                <a:lnTo>
                  <a:pt x="12893" y="1723"/>
                </a:lnTo>
                <a:lnTo>
                  <a:pt x="12853" y="1681"/>
                </a:lnTo>
                <a:lnTo>
                  <a:pt x="12841" y="1620"/>
                </a:lnTo>
                <a:lnTo>
                  <a:pt x="12893" y="1611"/>
                </a:lnTo>
                <a:lnTo>
                  <a:pt x="12858" y="1550"/>
                </a:lnTo>
                <a:lnTo>
                  <a:pt x="12728" y="1508"/>
                </a:lnTo>
                <a:lnTo>
                  <a:pt x="12775" y="1579"/>
                </a:lnTo>
                <a:lnTo>
                  <a:pt x="12764" y="1652"/>
                </a:lnTo>
                <a:lnTo>
                  <a:pt x="12816" y="1723"/>
                </a:lnTo>
                <a:lnTo>
                  <a:pt x="12806" y="1806"/>
                </a:lnTo>
                <a:lnTo>
                  <a:pt x="12754" y="1765"/>
                </a:lnTo>
                <a:lnTo>
                  <a:pt x="12712" y="1755"/>
                </a:lnTo>
                <a:lnTo>
                  <a:pt x="12624" y="1867"/>
                </a:lnTo>
                <a:lnTo>
                  <a:pt x="12671" y="1960"/>
                </a:lnTo>
                <a:lnTo>
                  <a:pt x="12634" y="1989"/>
                </a:lnTo>
                <a:lnTo>
                  <a:pt x="12511" y="1919"/>
                </a:lnTo>
                <a:lnTo>
                  <a:pt x="12485" y="1960"/>
                </a:lnTo>
                <a:lnTo>
                  <a:pt x="12521" y="2012"/>
                </a:lnTo>
                <a:lnTo>
                  <a:pt x="12526" y="2073"/>
                </a:lnTo>
                <a:lnTo>
                  <a:pt x="12485" y="2041"/>
                </a:lnTo>
                <a:lnTo>
                  <a:pt x="12417" y="2002"/>
                </a:lnTo>
                <a:lnTo>
                  <a:pt x="12386" y="1826"/>
                </a:lnTo>
                <a:lnTo>
                  <a:pt x="12297" y="1745"/>
                </a:lnTo>
                <a:lnTo>
                  <a:pt x="12330" y="1733"/>
                </a:lnTo>
                <a:lnTo>
                  <a:pt x="12547" y="1826"/>
                </a:lnTo>
                <a:lnTo>
                  <a:pt x="12615" y="1797"/>
                </a:lnTo>
                <a:lnTo>
                  <a:pt x="12655" y="1733"/>
                </a:lnTo>
                <a:lnTo>
                  <a:pt x="12641" y="1652"/>
                </a:lnTo>
                <a:lnTo>
                  <a:pt x="12599" y="1601"/>
                </a:lnTo>
                <a:lnTo>
                  <a:pt x="12407" y="1466"/>
                </a:lnTo>
                <a:lnTo>
                  <a:pt x="12283" y="1437"/>
                </a:lnTo>
                <a:lnTo>
                  <a:pt x="12200" y="1364"/>
                </a:lnTo>
                <a:lnTo>
                  <a:pt x="12158" y="1405"/>
                </a:lnTo>
                <a:lnTo>
                  <a:pt x="12101" y="1335"/>
                </a:lnTo>
                <a:lnTo>
                  <a:pt x="12153" y="1303"/>
                </a:lnTo>
                <a:lnTo>
                  <a:pt x="12007" y="1219"/>
                </a:lnTo>
                <a:lnTo>
                  <a:pt x="11934" y="1242"/>
                </a:lnTo>
                <a:lnTo>
                  <a:pt x="11857" y="1242"/>
                </a:lnTo>
                <a:lnTo>
                  <a:pt x="11800" y="1335"/>
                </a:lnTo>
                <a:lnTo>
                  <a:pt x="11727" y="1322"/>
                </a:lnTo>
                <a:lnTo>
                  <a:pt x="11635" y="1373"/>
                </a:lnTo>
                <a:lnTo>
                  <a:pt x="11526" y="1518"/>
                </a:lnTo>
                <a:lnTo>
                  <a:pt x="11458" y="1611"/>
                </a:lnTo>
                <a:lnTo>
                  <a:pt x="11364" y="1835"/>
                </a:lnTo>
                <a:lnTo>
                  <a:pt x="11287" y="2002"/>
                </a:lnTo>
                <a:lnTo>
                  <a:pt x="11199" y="2124"/>
                </a:lnTo>
                <a:lnTo>
                  <a:pt x="11079" y="2227"/>
                </a:lnTo>
                <a:lnTo>
                  <a:pt x="11039" y="2310"/>
                </a:lnTo>
                <a:lnTo>
                  <a:pt x="11060" y="2596"/>
                </a:lnTo>
                <a:lnTo>
                  <a:pt x="11079" y="2730"/>
                </a:lnTo>
                <a:lnTo>
                  <a:pt x="11147" y="2791"/>
                </a:lnTo>
                <a:lnTo>
                  <a:pt x="11183" y="2782"/>
                </a:lnTo>
                <a:lnTo>
                  <a:pt x="11277" y="2637"/>
                </a:lnTo>
                <a:lnTo>
                  <a:pt x="11313" y="2721"/>
                </a:lnTo>
                <a:lnTo>
                  <a:pt x="11360" y="2894"/>
                </a:lnTo>
                <a:lnTo>
                  <a:pt x="11407" y="3039"/>
                </a:lnTo>
                <a:lnTo>
                  <a:pt x="11410" y="3055"/>
                </a:lnTo>
                <a:lnTo>
                  <a:pt x="11350" y="3090"/>
                </a:lnTo>
                <a:lnTo>
                  <a:pt x="11360" y="3141"/>
                </a:lnTo>
                <a:lnTo>
                  <a:pt x="11411" y="3212"/>
                </a:lnTo>
                <a:lnTo>
                  <a:pt x="11426" y="3154"/>
                </a:lnTo>
                <a:lnTo>
                  <a:pt x="11428" y="3160"/>
                </a:lnTo>
                <a:lnTo>
                  <a:pt x="11484" y="3151"/>
                </a:lnTo>
                <a:lnTo>
                  <a:pt x="11510" y="3048"/>
                </a:lnTo>
                <a:lnTo>
                  <a:pt x="11572" y="3058"/>
                </a:lnTo>
                <a:lnTo>
                  <a:pt x="11593" y="2936"/>
                </a:lnTo>
                <a:lnTo>
                  <a:pt x="11598" y="2721"/>
                </a:lnTo>
                <a:lnTo>
                  <a:pt x="11645" y="2689"/>
                </a:lnTo>
                <a:lnTo>
                  <a:pt x="11682" y="2544"/>
                </a:lnTo>
                <a:lnTo>
                  <a:pt x="11630" y="2474"/>
                </a:lnTo>
                <a:lnTo>
                  <a:pt x="11588" y="2390"/>
                </a:lnTo>
                <a:lnTo>
                  <a:pt x="11609" y="2217"/>
                </a:lnTo>
                <a:lnTo>
                  <a:pt x="11692" y="2114"/>
                </a:lnTo>
                <a:lnTo>
                  <a:pt x="11760" y="2021"/>
                </a:lnTo>
                <a:lnTo>
                  <a:pt x="11743" y="1951"/>
                </a:lnTo>
                <a:lnTo>
                  <a:pt x="11779" y="1867"/>
                </a:lnTo>
                <a:lnTo>
                  <a:pt x="11857" y="1835"/>
                </a:lnTo>
                <a:lnTo>
                  <a:pt x="11925" y="1887"/>
                </a:lnTo>
                <a:lnTo>
                  <a:pt x="11934" y="1938"/>
                </a:lnTo>
                <a:lnTo>
                  <a:pt x="11909" y="1960"/>
                </a:lnTo>
                <a:lnTo>
                  <a:pt x="11816" y="2092"/>
                </a:lnTo>
                <a:lnTo>
                  <a:pt x="11779" y="2166"/>
                </a:lnTo>
                <a:lnTo>
                  <a:pt x="11764" y="2236"/>
                </a:lnTo>
                <a:lnTo>
                  <a:pt x="11795" y="2349"/>
                </a:lnTo>
                <a:lnTo>
                  <a:pt x="11795" y="2474"/>
                </a:lnTo>
                <a:lnTo>
                  <a:pt x="11847" y="2516"/>
                </a:lnTo>
                <a:lnTo>
                  <a:pt x="11883" y="2586"/>
                </a:lnTo>
                <a:lnTo>
                  <a:pt x="11960" y="2554"/>
                </a:lnTo>
                <a:lnTo>
                  <a:pt x="12045" y="2516"/>
                </a:lnTo>
                <a:lnTo>
                  <a:pt x="12132" y="2503"/>
                </a:lnTo>
                <a:lnTo>
                  <a:pt x="12189" y="2567"/>
                </a:lnTo>
                <a:lnTo>
                  <a:pt x="12142" y="2637"/>
                </a:lnTo>
                <a:lnTo>
                  <a:pt x="12090" y="2637"/>
                </a:lnTo>
                <a:lnTo>
                  <a:pt x="12033" y="2618"/>
                </a:lnTo>
                <a:lnTo>
                  <a:pt x="11972" y="2637"/>
                </a:lnTo>
                <a:lnTo>
                  <a:pt x="11915" y="2670"/>
                </a:lnTo>
                <a:lnTo>
                  <a:pt x="11925" y="2740"/>
                </a:lnTo>
                <a:lnTo>
                  <a:pt x="11960" y="2782"/>
                </a:lnTo>
                <a:lnTo>
                  <a:pt x="11977" y="2759"/>
                </a:lnTo>
                <a:lnTo>
                  <a:pt x="11977" y="2833"/>
                </a:lnTo>
                <a:lnTo>
                  <a:pt x="11977" y="2926"/>
                </a:lnTo>
                <a:lnTo>
                  <a:pt x="11934" y="2926"/>
                </a:lnTo>
                <a:lnTo>
                  <a:pt x="11889" y="2833"/>
                </a:lnTo>
                <a:lnTo>
                  <a:pt x="11847" y="2875"/>
                </a:lnTo>
                <a:lnTo>
                  <a:pt x="11826" y="2955"/>
                </a:lnTo>
                <a:lnTo>
                  <a:pt x="11831" y="3048"/>
                </a:lnTo>
                <a:lnTo>
                  <a:pt x="11852" y="3151"/>
                </a:lnTo>
                <a:lnTo>
                  <a:pt x="11785" y="3193"/>
                </a:lnTo>
                <a:lnTo>
                  <a:pt x="11774" y="3253"/>
                </a:lnTo>
                <a:lnTo>
                  <a:pt x="11727" y="3253"/>
                </a:lnTo>
                <a:lnTo>
                  <a:pt x="11722" y="3221"/>
                </a:lnTo>
                <a:lnTo>
                  <a:pt x="11671" y="3202"/>
                </a:lnTo>
                <a:lnTo>
                  <a:pt x="11609" y="3244"/>
                </a:lnTo>
                <a:lnTo>
                  <a:pt x="11531" y="3305"/>
                </a:lnTo>
                <a:lnTo>
                  <a:pt x="11500" y="3347"/>
                </a:lnTo>
                <a:lnTo>
                  <a:pt x="11475" y="3305"/>
                </a:lnTo>
                <a:lnTo>
                  <a:pt x="11411" y="3253"/>
                </a:lnTo>
                <a:lnTo>
                  <a:pt x="11385" y="3286"/>
                </a:lnTo>
                <a:lnTo>
                  <a:pt x="11334" y="3305"/>
                </a:lnTo>
                <a:lnTo>
                  <a:pt x="11334" y="3263"/>
                </a:lnTo>
                <a:lnTo>
                  <a:pt x="11282" y="3234"/>
                </a:lnTo>
                <a:lnTo>
                  <a:pt x="11282" y="3183"/>
                </a:lnTo>
                <a:lnTo>
                  <a:pt x="11267" y="3119"/>
                </a:lnTo>
                <a:lnTo>
                  <a:pt x="11298" y="3029"/>
                </a:lnTo>
                <a:lnTo>
                  <a:pt x="11313" y="3039"/>
                </a:lnTo>
                <a:lnTo>
                  <a:pt x="11324" y="2987"/>
                </a:lnTo>
                <a:lnTo>
                  <a:pt x="11298" y="2965"/>
                </a:lnTo>
                <a:lnTo>
                  <a:pt x="11293" y="2936"/>
                </a:lnTo>
                <a:lnTo>
                  <a:pt x="11308" y="2894"/>
                </a:lnTo>
                <a:lnTo>
                  <a:pt x="11308" y="2833"/>
                </a:lnTo>
                <a:lnTo>
                  <a:pt x="11272" y="2862"/>
                </a:lnTo>
                <a:lnTo>
                  <a:pt x="11256" y="2894"/>
                </a:lnTo>
                <a:lnTo>
                  <a:pt x="11215" y="2904"/>
                </a:lnTo>
                <a:lnTo>
                  <a:pt x="11199" y="2945"/>
                </a:lnTo>
                <a:lnTo>
                  <a:pt x="11194" y="2978"/>
                </a:lnTo>
                <a:lnTo>
                  <a:pt x="11199" y="3109"/>
                </a:lnTo>
                <a:lnTo>
                  <a:pt x="11220" y="3183"/>
                </a:lnTo>
                <a:lnTo>
                  <a:pt x="11225" y="3253"/>
                </a:lnTo>
                <a:lnTo>
                  <a:pt x="11241" y="3305"/>
                </a:lnTo>
                <a:lnTo>
                  <a:pt x="11209" y="3366"/>
                </a:lnTo>
                <a:lnTo>
                  <a:pt x="11199" y="3337"/>
                </a:lnTo>
                <a:lnTo>
                  <a:pt x="11157" y="3347"/>
                </a:lnTo>
                <a:lnTo>
                  <a:pt x="11147" y="3375"/>
                </a:lnTo>
                <a:lnTo>
                  <a:pt x="11105" y="3375"/>
                </a:lnTo>
                <a:lnTo>
                  <a:pt x="11039" y="3427"/>
                </a:lnTo>
                <a:lnTo>
                  <a:pt x="10997" y="3622"/>
                </a:lnTo>
                <a:lnTo>
                  <a:pt x="10971" y="3655"/>
                </a:lnTo>
                <a:lnTo>
                  <a:pt x="10930" y="3683"/>
                </a:lnTo>
                <a:lnTo>
                  <a:pt x="10883" y="3716"/>
                </a:lnTo>
                <a:lnTo>
                  <a:pt x="10867" y="3818"/>
                </a:lnTo>
                <a:lnTo>
                  <a:pt x="10743" y="3921"/>
                </a:lnTo>
                <a:lnTo>
                  <a:pt x="10691" y="3860"/>
                </a:lnTo>
                <a:lnTo>
                  <a:pt x="10707" y="4014"/>
                </a:lnTo>
                <a:lnTo>
                  <a:pt x="10619" y="3982"/>
                </a:lnTo>
                <a:lnTo>
                  <a:pt x="10551" y="4014"/>
                </a:lnTo>
                <a:lnTo>
                  <a:pt x="10556" y="4107"/>
                </a:lnTo>
                <a:lnTo>
                  <a:pt x="10639" y="4158"/>
                </a:lnTo>
                <a:lnTo>
                  <a:pt x="10681" y="4229"/>
                </a:lnTo>
                <a:lnTo>
                  <a:pt x="10738" y="4383"/>
                </a:lnTo>
                <a:lnTo>
                  <a:pt x="10728" y="4649"/>
                </a:lnTo>
                <a:lnTo>
                  <a:pt x="10697" y="4733"/>
                </a:lnTo>
                <a:lnTo>
                  <a:pt x="10608" y="4733"/>
                </a:lnTo>
                <a:lnTo>
                  <a:pt x="10561" y="4742"/>
                </a:lnTo>
                <a:lnTo>
                  <a:pt x="10504" y="4723"/>
                </a:lnTo>
                <a:lnTo>
                  <a:pt x="10432" y="4723"/>
                </a:lnTo>
                <a:lnTo>
                  <a:pt x="10365" y="4701"/>
                </a:lnTo>
                <a:lnTo>
                  <a:pt x="10287" y="4794"/>
                </a:lnTo>
                <a:lnTo>
                  <a:pt x="10308" y="4855"/>
                </a:lnTo>
                <a:lnTo>
                  <a:pt x="10302" y="4948"/>
                </a:lnTo>
                <a:lnTo>
                  <a:pt x="10302" y="4989"/>
                </a:lnTo>
                <a:lnTo>
                  <a:pt x="10313" y="5041"/>
                </a:lnTo>
                <a:lnTo>
                  <a:pt x="10313" y="5102"/>
                </a:lnTo>
                <a:lnTo>
                  <a:pt x="10297" y="5185"/>
                </a:lnTo>
                <a:lnTo>
                  <a:pt x="10292" y="5236"/>
                </a:lnTo>
                <a:lnTo>
                  <a:pt x="10271" y="5288"/>
                </a:lnTo>
                <a:lnTo>
                  <a:pt x="10266" y="5378"/>
                </a:lnTo>
                <a:lnTo>
                  <a:pt x="10276" y="5429"/>
                </a:lnTo>
                <a:lnTo>
                  <a:pt x="10302" y="5442"/>
                </a:lnTo>
                <a:lnTo>
                  <a:pt x="10308" y="5522"/>
                </a:lnTo>
                <a:lnTo>
                  <a:pt x="10297" y="5625"/>
                </a:lnTo>
                <a:lnTo>
                  <a:pt x="10328" y="5615"/>
                </a:lnTo>
                <a:lnTo>
                  <a:pt x="10360" y="5634"/>
                </a:lnTo>
                <a:lnTo>
                  <a:pt x="10380" y="5605"/>
                </a:lnTo>
                <a:lnTo>
                  <a:pt x="10432" y="5625"/>
                </a:lnTo>
                <a:lnTo>
                  <a:pt x="10448" y="5708"/>
                </a:lnTo>
                <a:lnTo>
                  <a:pt x="10469" y="5750"/>
                </a:lnTo>
                <a:lnTo>
                  <a:pt x="10470" y="5750"/>
                </a:lnTo>
                <a:lnTo>
                  <a:pt x="10453" y="5820"/>
                </a:lnTo>
                <a:lnTo>
                  <a:pt x="10412" y="5965"/>
                </a:lnTo>
                <a:lnTo>
                  <a:pt x="10370" y="6016"/>
                </a:lnTo>
                <a:lnTo>
                  <a:pt x="10313" y="6077"/>
                </a:lnTo>
                <a:lnTo>
                  <a:pt x="10276" y="6170"/>
                </a:lnTo>
                <a:lnTo>
                  <a:pt x="10266" y="6241"/>
                </a:lnTo>
                <a:lnTo>
                  <a:pt x="10240" y="6353"/>
                </a:lnTo>
                <a:lnTo>
                  <a:pt x="10250" y="6520"/>
                </a:lnTo>
                <a:lnTo>
                  <a:pt x="10198" y="6632"/>
                </a:lnTo>
                <a:lnTo>
                  <a:pt x="10168" y="6674"/>
                </a:lnTo>
                <a:lnTo>
                  <a:pt x="10121" y="6764"/>
                </a:lnTo>
                <a:lnTo>
                  <a:pt x="10064" y="6776"/>
                </a:lnTo>
                <a:lnTo>
                  <a:pt x="10033" y="6828"/>
                </a:lnTo>
                <a:lnTo>
                  <a:pt x="9991" y="6969"/>
                </a:lnTo>
                <a:lnTo>
                  <a:pt x="9951" y="7020"/>
                </a:lnTo>
                <a:lnTo>
                  <a:pt x="9929" y="7104"/>
                </a:lnTo>
                <a:lnTo>
                  <a:pt x="9929" y="7174"/>
                </a:lnTo>
                <a:lnTo>
                  <a:pt x="9913" y="7258"/>
                </a:lnTo>
                <a:lnTo>
                  <a:pt x="9894" y="7277"/>
                </a:lnTo>
                <a:lnTo>
                  <a:pt x="9857" y="7360"/>
                </a:lnTo>
                <a:lnTo>
                  <a:pt x="9836" y="7453"/>
                </a:lnTo>
                <a:lnTo>
                  <a:pt x="9842" y="7495"/>
                </a:lnTo>
                <a:lnTo>
                  <a:pt x="9821" y="7566"/>
                </a:lnTo>
                <a:lnTo>
                  <a:pt x="9795" y="7607"/>
                </a:lnTo>
                <a:lnTo>
                  <a:pt x="9790" y="7668"/>
                </a:lnTo>
                <a:lnTo>
                  <a:pt x="9784" y="7729"/>
                </a:lnTo>
                <a:lnTo>
                  <a:pt x="9816" y="7790"/>
                </a:lnTo>
                <a:lnTo>
                  <a:pt x="9831" y="7855"/>
                </a:lnTo>
                <a:lnTo>
                  <a:pt x="9826" y="7925"/>
                </a:lnTo>
                <a:lnTo>
                  <a:pt x="9831" y="7996"/>
                </a:lnTo>
                <a:lnTo>
                  <a:pt x="9836" y="8130"/>
                </a:lnTo>
                <a:lnTo>
                  <a:pt x="9826" y="8252"/>
                </a:lnTo>
                <a:lnTo>
                  <a:pt x="9810" y="8326"/>
                </a:lnTo>
                <a:lnTo>
                  <a:pt x="9816" y="8397"/>
                </a:lnTo>
                <a:lnTo>
                  <a:pt x="9800" y="8471"/>
                </a:lnTo>
                <a:lnTo>
                  <a:pt x="9769" y="8560"/>
                </a:lnTo>
                <a:lnTo>
                  <a:pt x="9743" y="8593"/>
                </a:lnTo>
                <a:lnTo>
                  <a:pt x="9774" y="8644"/>
                </a:lnTo>
                <a:lnTo>
                  <a:pt x="9800" y="8747"/>
                </a:lnTo>
                <a:lnTo>
                  <a:pt x="9790" y="8807"/>
                </a:lnTo>
                <a:lnTo>
                  <a:pt x="9800" y="8910"/>
                </a:lnTo>
                <a:lnTo>
                  <a:pt x="9805" y="8942"/>
                </a:lnTo>
                <a:lnTo>
                  <a:pt x="9826" y="8971"/>
                </a:lnTo>
                <a:lnTo>
                  <a:pt x="9826" y="8994"/>
                </a:lnTo>
                <a:lnTo>
                  <a:pt x="9842" y="9035"/>
                </a:lnTo>
                <a:lnTo>
                  <a:pt x="9868" y="9045"/>
                </a:lnTo>
                <a:lnTo>
                  <a:pt x="9899" y="9106"/>
                </a:lnTo>
                <a:lnTo>
                  <a:pt x="9913" y="9125"/>
                </a:lnTo>
                <a:lnTo>
                  <a:pt x="9925" y="9157"/>
                </a:lnTo>
                <a:lnTo>
                  <a:pt x="9929" y="9218"/>
                </a:lnTo>
                <a:lnTo>
                  <a:pt x="9946" y="9250"/>
                </a:lnTo>
                <a:lnTo>
                  <a:pt x="9960" y="9270"/>
                </a:lnTo>
                <a:lnTo>
                  <a:pt x="9981" y="9321"/>
                </a:lnTo>
                <a:lnTo>
                  <a:pt x="10007" y="9404"/>
                </a:lnTo>
                <a:lnTo>
                  <a:pt x="10012" y="9507"/>
                </a:lnTo>
                <a:lnTo>
                  <a:pt x="10023" y="9558"/>
                </a:lnTo>
                <a:lnTo>
                  <a:pt x="10054" y="9629"/>
                </a:lnTo>
                <a:lnTo>
                  <a:pt x="10095" y="9680"/>
                </a:lnTo>
                <a:lnTo>
                  <a:pt x="10111" y="9690"/>
                </a:lnTo>
                <a:lnTo>
                  <a:pt x="10153" y="9783"/>
                </a:lnTo>
                <a:lnTo>
                  <a:pt x="10205" y="9857"/>
                </a:lnTo>
                <a:lnTo>
                  <a:pt x="10261" y="9959"/>
                </a:lnTo>
                <a:lnTo>
                  <a:pt x="10323" y="10020"/>
                </a:lnTo>
                <a:lnTo>
                  <a:pt x="10339" y="10020"/>
                </a:lnTo>
                <a:lnTo>
                  <a:pt x="10349" y="10020"/>
                </a:lnTo>
                <a:lnTo>
                  <a:pt x="10412" y="9969"/>
                </a:lnTo>
                <a:lnTo>
                  <a:pt x="10453" y="9927"/>
                </a:lnTo>
                <a:lnTo>
                  <a:pt x="10525" y="9908"/>
                </a:lnTo>
                <a:lnTo>
                  <a:pt x="10561" y="9908"/>
                </a:lnTo>
                <a:lnTo>
                  <a:pt x="10603" y="9937"/>
                </a:lnTo>
                <a:lnTo>
                  <a:pt x="10629" y="9937"/>
                </a:lnTo>
                <a:lnTo>
                  <a:pt x="10681" y="9979"/>
                </a:lnTo>
                <a:lnTo>
                  <a:pt x="10754" y="9947"/>
                </a:lnTo>
                <a:lnTo>
                  <a:pt x="10789" y="9895"/>
                </a:lnTo>
                <a:lnTo>
                  <a:pt x="10883" y="9815"/>
                </a:lnTo>
                <a:lnTo>
                  <a:pt x="10930" y="9783"/>
                </a:lnTo>
                <a:lnTo>
                  <a:pt x="10982" y="9764"/>
                </a:lnTo>
                <a:lnTo>
                  <a:pt x="11034" y="9764"/>
                </a:lnTo>
                <a:lnTo>
                  <a:pt x="11079" y="9764"/>
                </a:lnTo>
                <a:lnTo>
                  <a:pt x="11121" y="9857"/>
                </a:lnTo>
                <a:lnTo>
                  <a:pt x="11143" y="9959"/>
                </a:lnTo>
                <a:lnTo>
                  <a:pt x="11173" y="10040"/>
                </a:lnTo>
                <a:lnTo>
                  <a:pt x="11220" y="10040"/>
                </a:lnTo>
                <a:lnTo>
                  <a:pt x="11241" y="10011"/>
                </a:lnTo>
                <a:lnTo>
                  <a:pt x="11261" y="10020"/>
                </a:lnTo>
                <a:lnTo>
                  <a:pt x="11324" y="9969"/>
                </a:lnTo>
                <a:lnTo>
                  <a:pt x="11324" y="10011"/>
                </a:lnTo>
                <a:lnTo>
                  <a:pt x="11339" y="10030"/>
                </a:lnTo>
                <a:lnTo>
                  <a:pt x="11350" y="10091"/>
                </a:lnTo>
                <a:lnTo>
                  <a:pt x="11376" y="10113"/>
                </a:lnTo>
                <a:lnTo>
                  <a:pt x="11402" y="10203"/>
                </a:lnTo>
                <a:lnTo>
                  <a:pt x="11390" y="10306"/>
                </a:lnTo>
                <a:lnTo>
                  <a:pt x="11371" y="10460"/>
                </a:lnTo>
                <a:lnTo>
                  <a:pt x="11381" y="10482"/>
                </a:lnTo>
                <a:lnTo>
                  <a:pt x="11371" y="10585"/>
                </a:lnTo>
                <a:lnTo>
                  <a:pt x="11355" y="10688"/>
                </a:lnTo>
                <a:lnTo>
                  <a:pt x="11339" y="10729"/>
                </a:lnTo>
                <a:lnTo>
                  <a:pt x="11339" y="10768"/>
                </a:lnTo>
                <a:lnTo>
                  <a:pt x="11376" y="10912"/>
                </a:lnTo>
                <a:lnTo>
                  <a:pt x="11416" y="11025"/>
                </a:lnTo>
                <a:lnTo>
                  <a:pt x="11479" y="11159"/>
                </a:lnTo>
                <a:lnTo>
                  <a:pt x="11531" y="11304"/>
                </a:lnTo>
                <a:lnTo>
                  <a:pt x="11546" y="11406"/>
                </a:lnTo>
                <a:lnTo>
                  <a:pt x="11557" y="11448"/>
                </a:lnTo>
                <a:lnTo>
                  <a:pt x="11552" y="11477"/>
                </a:lnTo>
                <a:lnTo>
                  <a:pt x="11583" y="11560"/>
                </a:lnTo>
                <a:lnTo>
                  <a:pt x="11593" y="11653"/>
                </a:lnTo>
                <a:lnTo>
                  <a:pt x="11609" y="11785"/>
                </a:lnTo>
                <a:lnTo>
                  <a:pt x="11588" y="11836"/>
                </a:lnTo>
                <a:lnTo>
                  <a:pt x="11583" y="11868"/>
                </a:lnTo>
                <a:lnTo>
                  <a:pt x="11598" y="11949"/>
                </a:lnTo>
                <a:lnTo>
                  <a:pt x="11614" y="12032"/>
                </a:lnTo>
                <a:lnTo>
                  <a:pt x="11630" y="12083"/>
                </a:lnTo>
                <a:lnTo>
                  <a:pt x="11635" y="12167"/>
                </a:lnTo>
                <a:lnTo>
                  <a:pt x="11630" y="12270"/>
                </a:lnTo>
                <a:lnTo>
                  <a:pt x="11609" y="12330"/>
                </a:lnTo>
                <a:lnTo>
                  <a:pt x="11572" y="12424"/>
                </a:lnTo>
                <a:lnTo>
                  <a:pt x="11557" y="12475"/>
                </a:lnTo>
                <a:lnTo>
                  <a:pt x="11536" y="12597"/>
                </a:lnTo>
                <a:lnTo>
                  <a:pt x="11531" y="12658"/>
                </a:lnTo>
                <a:lnTo>
                  <a:pt x="11510" y="12783"/>
                </a:lnTo>
                <a:lnTo>
                  <a:pt x="11500" y="12905"/>
                </a:lnTo>
                <a:lnTo>
                  <a:pt x="11505" y="12988"/>
                </a:lnTo>
                <a:lnTo>
                  <a:pt x="11510" y="13091"/>
                </a:lnTo>
                <a:lnTo>
                  <a:pt x="11557" y="13222"/>
                </a:lnTo>
                <a:lnTo>
                  <a:pt x="11567" y="13306"/>
                </a:lnTo>
                <a:lnTo>
                  <a:pt x="11598" y="13470"/>
                </a:lnTo>
                <a:lnTo>
                  <a:pt x="11630" y="13582"/>
                </a:lnTo>
                <a:lnTo>
                  <a:pt x="11649" y="13633"/>
                </a:lnTo>
                <a:lnTo>
                  <a:pt x="11656" y="13707"/>
                </a:lnTo>
                <a:lnTo>
                  <a:pt x="11656" y="13871"/>
                </a:lnTo>
                <a:lnTo>
                  <a:pt x="11671" y="14076"/>
                </a:lnTo>
                <a:lnTo>
                  <a:pt x="11687" y="14179"/>
                </a:lnTo>
                <a:lnTo>
                  <a:pt x="11696" y="14310"/>
                </a:lnTo>
                <a:lnTo>
                  <a:pt x="11717" y="14413"/>
                </a:lnTo>
                <a:lnTo>
                  <a:pt x="11760" y="14516"/>
                </a:lnTo>
                <a:lnTo>
                  <a:pt x="11795" y="14692"/>
                </a:lnTo>
                <a:lnTo>
                  <a:pt x="11821" y="14804"/>
                </a:lnTo>
                <a:lnTo>
                  <a:pt x="11842" y="14917"/>
                </a:lnTo>
                <a:lnTo>
                  <a:pt x="11842" y="15019"/>
                </a:lnTo>
                <a:lnTo>
                  <a:pt x="11821" y="15042"/>
                </a:lnTo>
                <a:lnTo>
                  <a:pt x="11837" y="15132"/>
                </a:lnTo>
                <a:lnTo>
                  <a:pt x="11831" y="15215"/>
                </a:lnTo>
                <a:lnTo>
                  <a:pt x="11837" y="15257"/>
                </a:lnTo>
                <a:lnTo>
                  <a:pt x="11842" y="15234"/>
                </a:lnTo>
                <a:lnTo>
                  <a:pt x="11863" y="15298"/>
                </a:lnTo>
                <a:lnTo>
                  <a:pt x="11883" y="15298"/>
                </a:lnTo>
                <a:lnTo>
                  <a:pt x="11904" y="15350"/>
                </a:lnTo>
                <a:lnTo>
                  <a:pt x="11930" y="15350"/>
                </a:lnTo>
                <a:lnTo>
                  <a:pt x="11967" y="15298"/>
                </a:lnTo>
                <a:lnTo>
                  <a:pt x="12019" y="15276"/>
                </a:lnTo>
                <a:lnTo>
                  <a:pt x="12080" y="15225"/>
                </a:lnTo>
                <a:lnTo>
                  <a:pt x="12106" y="15234"/>
                </a:lnTo>
                <a:lnTo>
                  <a:pt x="12142" y="15215"/>
                </a:lnTo>
                <a:lnTo>
                  <a:pt x="12205" y="15247"/>
                </a:lnTo>
                <a:lnTo>
                  <a:pt x="12236" y="15215"/>
                </a:lnTo>
                <a:lnTo>
                  <a:pt x="12271" y="15234"/>
                </a:lnTo>
                <a:lnTo>
                  <a:pt x="12283" y="15196"/>
                </a:lnTo>
                <a:lnTo>
                  <a:pt x="12313" y="15183"/>
                </a:lnTo>
                <a:lnTo>
                  <a:pt x="12375" y="15132"/>
                </a:lnTo>
                <a:lnTo>
                  <a:pt x="12422" y="15071"/>
                </a:lnTo>
                <a:lnTo>
                  <a:pt x="12469" y="14990"/>
                </a:lnTo>
                <a:lnTo>
                  <a:pt x="12542" y="14846"/>
                </a:lnTo>
                <a:lnTo>
                  <a:pt x="12577" y="14743"/>
                </a:lnTo>
                <a:lnTo>
                  <a:pt x="12599" y="14670"/>
                </a:lnTo>
                <a:lnTo>
                  <a:pt x="12624" y="14599"/>
                </a:lnTo>
                <a:lnTo>
                  <a:pt x="12634" y="14580"/>
                </a:lnTo>
                <a:lnTo>
                  <a:pt x="12676" y="14506"/>
                </a:lnTo>
                <a:lnTo>
                  <a:pt x="12692" y="14445"/>
                </a:lnTo>
                <a:lnTo>
                  <a:pt x="12702" y="14333"/>
                </a:lnTo>
                <a:lnTo>
                  <a:pt x="12723" y="14230"/>
                </a:lnTo>
                <a:lnTo>
                  <a:pt x="12728" y="14156"/>
                </a:lnTo>
                <a:lnTo>
                  <a:pt x="12712" y="14147"/>
                </a:lnTo>
                <a:lnTo>
                  <a:pt x="12707" y="14086"/>
                </a:lnTo>
                <a:lnTo>
                  <a:pt x="12733" y="14034"/>
                </a:lnTo>
                <a:lnTo>
                  <a:pt x="12806" y="13964"/>
                </a:lnTo>
                <a:lnTo>
                  <a:pt x="12858" y="13922"/>
                </a:lnTo>
                <a:lnTo>
                  <a:pt x="12884" y="13871"/>
                </a:lnTo>
                <a:lnTo>
                  <a:pt x="12893" y="13810"/>
                </a:lnTo>
                <a:lnTo>
                  <a:pt x="12879" y="13787"/>
                </a:lnTo>
                <a:lnTo>
                  <a:pt x="12888" y="13726"/>
                </a:lnTo>
                <a:lnTo>
                  <a:pt x="12893" y="13591"/>
                </a:lnTo>
                <a:lnTo>
                  <a:pt x="12884" y="13604"/>
                </a:lnTo>
                <a:lnTo>
                  <a:pt x="12884" y="13563"/>
                </a:lnTo>
                <a:lnTo>
                  <a:pt x="12874" y="13479"/>
                </a:lnTo>
                <a:lnTo>
                  <a:pt x="12848" y="13376"/>
                </a:lnTo>
                <a:lnTo>
                  <a:pt x="12853" y="13283"/>
                </a:lnTo>
                <a:lnTo>
                  <a:pt x="12879" y="13255"/>
                </a:lnTo>
                <a:lnTo>
                  <a:pt x="12926" y="13161"/>
                </a:lnTo>
                <a:lnTo>
                  <a:pt x="12952" y="13142"/>
                </a:lnTo>
                <a:lnTo>
                  <a:pt x="13023" y="12998"/>
                </a:lnTo>
                <a:lnTo>
                  <a:pt x="13091" y="12937"/>
                </a:lnTo>
                <a:lnTo>
                  <a:pt x="13148" y="12886"/>
                </a:lnTo>
                <a:lnTo>
                  <a:pt x="13190" y="12802"/>
                </a:lnTo>
                <a:lnTo>
                  <a:pt x="13216" y="12709"/>
                </a:lnTo>
                <a:lnTo>
                  <a:pt x="13237" y="12616"/>
                </a:lnTo>
                <a:lnTo>
                  <a:pt x="13225" y="12555"/>
                </a:lnTo>
                <a:lnTo>
                  <a:pt x="13225" y="12340"/>
                </a:lnTo>
                <a:lnTo>
                  <a:pt x="13220" y="12218"/>
                </a:lnTo>
                <a:lnTo>
                  <a:pt x="13225" y="12083"/>
                </a:lnTo>
                <a:lnTo>
                  <a:pt x="13216" y="12022"/>
                </a:lnTo>
                <a:lnTo>
                  <a:pt x="13195" y="11990"/>
                </a:lnTo>
                <a:lnTo>
                  <a:pt x="13173" y="11859"/>
                </a:lnTo>
                <a:lnTo>
                  <a:pt x="13152" y="11775"/>
                </a:lnTo>
                <a:lnTo>
                  <a:pt x="13159" y="11714"/>
                </a:lnTo>
                <a:lnTo>
                  <a:pt x="13152" y="11673"/>
                </a:lnTo>
                <a:lnTo>
                  <a:pt x="13169" y="11589"/>
                </a:lnTo>
                <a:lnTo>
                  <a:pt x="13169" y="11560"/>
                </a:lnTo>
                <a:lnTo>
                  <a:pt x="13133" y="11509"/>
                </a:lnTo>
                <a:lnTo>
                  <a:pt x="13126" y="11426"/>
                </a:lnTo>
                <a:lnTo>
                  <a:pt x="13159" y="11262"/>
                </a:lnTo>
                <a:lnTo>
                  <a:pt x="13185" y="11220"/>
                </a:lnTo>
                <a:lnTo>
                  <a:pt x="13195" y="11127"/>
                </a:lnTo>
                <a:lnTo>
                  <a:pt x="13216" y="11076"/>
                </a:lnTo>
                <a:lnTo>
                  <a:pt x="13225" y="10986"/>
                </a:lnTo>
                <a:lnTo>
                  <a:pt x="13246" y="10973"/>
                </a:lnTo>
                <a:lnTo>
                  <a:pt x="13263" y="10912"/>
                </a:lnTo>
                <a:lnTo>
                  <a:pt x="13303" y="10861"/>
                </a:lnTo>
                <a:lnTo>
                  <a:pt x="13319" y="10832"/>
                </a:lnTo>
                <a:lnTo>
                  <a:pt x="13334" y="10758"/>
                </a:lnTo>
                <a:lnTo>
                  <a:pt x="13402" y="10595"/>
                </a:lnTo>
                <a:lnTo>
                  <a:pt x="13458" y="10492"/>
                </a:lnTo>
                <a:lnTo>
                  <a:pt x="13548" y="10357"/>
                </a:lnTo>
                <a:lnTo>
                  <a:pt x="13609" y="10245"/>
                </a:lnTo>
                <a:lnTo>
                  <a:pt x="13677" y="10062"/>
                </a:lnTo>
                <a:lnTo>
                  <a:pt x="13729" y="9908"/>
                </a:lnTo>
                <a:lnTo>
                  <a:pt x="13781" y="9712"/>
                </a:lnTo>
                <a:lnTo>
                  <a:pt x="13816" y="9536"/>
                </a:lnTo>
                <a:lnTo>
                  <a:pt x="13842" y="9382"/>
                </a:lnTo>
                <a:lnTo>
                  <a:pt x="13859" y="9241"/>
                </a:lnTo>
                <a:lnTo>
                  <a:pt x="13868" y="9189"/>
                </a:lnTo>
                <a:lnTo>
                  <a:pt x="13868" y="9116"/>
                </a:lnTo>
                <a:lnTo>
                  <a:pt x="13873" y="9035"/>
                </a:lnTo>
                <a:lnTo>
                  <a:pt x="13873" y="8994"/>
                </a:lnTo>
                <a:lnTo>
                  <a:pt x="13852" y="8994"/>
                </a:lnTo>
                <a:lnTo>
                  <a:pt x="13826" y="9045"/>
                </a:lnTo>
                <a:lnTo>
                  <a:pt x="13795" y="9055"/>
                </a:lnTo>
                <a:lnTo>
                  <a:pt x="13769" y="9074"/>
                </a:lnTo>
                <a:lnTo>
                  <a:pt x="13748" y="9074"/>
                </a:lnTo>
                <a:lnTo>
                  <a:pt x="13713" y="9074"/>
                </a:lnTo>
                <a:lnTo>
                  <a:pt x="13692" y="9096"/>
                </a:lnTo>
                <a:lnTo>
                  <a:pt x="13661" y="9106"/>
                </a:lnTo>
                <a:lnTo>
                  <a:pt x="13609" y="9148"/>
                </a:lnTo>
                <a:lnTo>
                  <a:pt x="13541" y="9167"/>
                </a:lnTo>
                <a:lnTo>
                  <a:pt x="13484" y="9199"/>
                </a:lnTo>
                <a:lnTo>
                  <a:pt x="13454" y="9199"/>
                </a:lnTo>
                <a:lnTo>
                  <a:pt x="13428" y="9138"/>
                </a:lnTo>
                <a:lnTo>
                  <a:pt x="13418" y="9087"/>
                </a:lnTo>
                <a:lnTo>
                  <a:pt x="13397" y="9064"/>
                </a:lnTo>
                <a:lnTo>
                  <a:pt x="13371" y="9022"/>
                </a:lnTo>
                <a:lnTo>
                  <a:pt x="13407" y="8994"/>
                </a:lnTo>
                <a:lnTo>
                  <a:pt x="13407" y="8933"/>
                </a:lnTo>
                <a:lnTo>
                  <a:pt x="13392" y="8891"/>
                </a:lnTo>
                <a:lnTo>
                  <a:pt x="13360" y="8849"/>
                </a:lnTo>
                <a:lnTo>
                  <a:pt x="13340" y="8798"/>
                </a:lnTo>
                <a:lnTo>
                  <a:pt x="13303" y="8714"/>
                </a:lnTo>
                <a:lnTo>
                  <a:pt x="13267" y="8634"/>
                </a:lnTo>
                <a:lnTo>
                  <a:pt x="13185" y="8499"/>
                </a:lnTo>
                <a:lnTo>
                  <a:pt x="13148" y="8439"/>
                </a:lnTo>
                <a:lnTo>
                  <a:pt x="13126" y="8317"/>
                </a:lnTo>
                <a:lnTo>
                  <a:pt x="13086" y="8163"/>
                </a:lnTo>
                <a:lnTo>
                  <a:pt x="13049" y="8111"/>
                </a:lnTo>
                <a:lnTo>
                  <a:pt x="13023" y="8079"/>
                </a:lnTo>
                <a:lnTo>
                  <a:pt x="12997" y="7916"/>
                </a:lnTo>
                <a:lnTo>
                  <a:pt x="12987" y="7771"/>
                </a:lnTo>
                <a:lnTo>
                  <a:pt x="12997" y="7752"/>
                </a:lnTo>
                <a:lnTo>
                  <a:pt x="12977" y="7617"/>
                </a:lnTo>
                <a:lnTo>
                  <a:pt x="12966" y="7585"/>
                </a:lnTo>
                <a:lnTo>
                  <a:pt x="12893" y="7463"/>
                </a:lnTo>
                <a:lnTo>
                  <a:pt x="12888" y="7370"/>
                </a:lnTo>
                <a:lnTo>
                  <a:pt x="12900" y="7351"/>
                </a:lnTo>
                <a:lnTo>
                  <a:pt x="12841" y="7197"/>
                </a:lnTo>
                <a:lnTo>
                  <a:pt x="12822" y="7123"/>
                </a:lnTo>
                <a:lnTo>
                  <a:pt x="12796" y="7052"/>
                </a:lnTo>
                <a:lnTo>
                  <a:pt x="12744" y="6837"/>
                </a:lnTo>
                <a:lnTo>
                  <a:pt x="12702" y="6703"/>
                </a:lnTo>
                <a:lnTo>
                  <a:pt x="12671" y="6558"/>
                </a:lnTo>
                <a:lnTo>
                  <a:pt x="12676" y="6549"/>
                </a:lnTo>
                <a:lnTo>
                  <a:pt x="12728" y="6744"/>
                </a:lnTo>
                <a:lnTo>
                  <a:pt x="12759" y="6805"/>
                </a:lnTo>
                <a:lnTo>
                  <a:pt x="12780" y="6847"/>
                </a:lnTo>
                <a:lnTo>
                  <a:pt x="12790" y="6828"/>
                </a:lnTo>
                <a:lnTo>
                  <a:pt x="12806" y="6754"/>
                </a:lnTo>
                <a:lnTo>
                  <a:pt x="12816" y="6651"/>
                </a:lnTo>
                <a:lnTo>
                  <a:pt x="12832" y="6600"/>
                </a:lnTo>
                <a:lnTo>
                  <a:pt x="12837" y="6622"/>
                </a:lnTo>
                <a:lnTo>
                  <a:pt x="12832" y="6674"/>
                </a:lnTo>
                <a:lnTo>
                  <a:pt x="12832" y="6725"/>
                </a:lnTo>
                <a:lnTo>
                  <a:pt x="12827" y="6796"/>
                </a:lnTo>
                <a:lnTo>
                  <a:pt x="12858" y="6796"/>
                </a:lnTo>
                <a:lnTo>
                  <a:pt x="12893" y="6889"/>
                </a:lnTo>
                <a:lnTo>
                  <a:pt x="12935" y="7001"/>
                </a:lnTo>
                <a:lnTo>
                  <a:pt x="12961" y="7104"/>
                </a:lnTo>
                <a:lnTo>
                  <a:pt x="12977" y="7113"/>
                </a:lnTo>
                <a:lnTo>
                  <a:pt x="12997" y="7187"/>
                </a:lnTo>
                <a:lnTo>
                  <a:pt x="12997" y="7216"/>
                </a:lnTo>
                <a:lnTo>
                  <a:pt x="13018" y="7299"/>
                </a:lnTo>
                <a:lnTo>
                  <a:pt x="13049" y="7328"/>
                </a:lnTo>
                <a:lnTo>
                  <a:pt x="13081" y="7380"/>
                </a:lnTo>
                <a:lnTo>
                  <a:pt x="13122" y="7534"/>
                </a:lnTo>
                <a:lnTo>
                  <a:pt x="13122" y="7617"/>
                </a:lnTo>
                <a:lnTo>
                  <a:pt x="13133" y="7710"/>
                </a:lnTo>
                <a:lnTo>
                  <a:pt x="13173" y="7842"/>
                </a:lnTo>
                <a:lnTo>
                  <a:pt x="13199" y="7864"/>
                </a:lnTo>
                <a:lnTo>
                  <a:pt x="13246" y="7957"/>
                </a:lnTo>
                <a:lnTo>
                  <a:pt x="13267" y="8070"/>
                </a:lnTo>
                <a:lnTo>
                  <a:pt x="13303" y="8182"/>
                </a:lnTo>
                <a:lnTo>
                  <a:pt x="13334" y="8233"/>
                </a:lnTo>
                <a:lnTo>
                  <a:pt x="13340" y="8284"/>
                </a:lnTo>
                <a:lnTo>
                  <a:pt x="13360" y="8326"/>
                </a:lnTo>
                <a:lnTo>
                  <a:pt x="13371" y="8387"/>
                </a:lnTo>
                <a:lnTo>
                  <a:pt x="13376" y="8448"/>
                </a:lnTo>
                <a:lnTo>
                  <a:pt x="13371" y="8480"/>
                </a:lnTo>
                <a:lnTo>
                  <a:pt x="13381" y="8541"/>
                </a:lnTo>
                <a:lnTo>
                  <a:pt x="13371" y="8551"/>
                </a:lnTo>
                <a:lnTo>
                  <a:pt x="13392" y="8602"/>
                </a:lnTo>
                <a:lnTo>
                  <a:pt x="13407" y="8705"/>
                </a:lnTo>
                <a:lnTo>
                  <a:pt x="13418" y="8747"/>
                </a:lnTo>
                <a:lnTo>
                  <a:pt x="13418" y="8817"/>
                </a:lnTo>
                <a:lnTo>
                  <a:pt x="13433" y="8901"/>
                </a:lnTo>
                <a:lnTo>
                  <a:pt x="13475" y="8910"/>
                </a:lnTo>
                <a:lnTo>
                  <a:pt x="13496" y="8891"/>
                </a:lnTo>
                <a:lnTo>
                  <a:pt x="13527" y="8891"/>
                </a:lnTo>
                <a:lnTo>
                  <a:pt x="13536" y="8859"/>
                </a:lnTo>
                <a:lnTo>
                  <a:pt x="13552" y="8849"/>
                </a:lnTo>
                <a:lnTo>
                  <a:pt x="13562" y="8807"/>
                </a:lnTo>
                <a:lnTo>
                  <a:pt x="13578" y="8798"/>
                </a:lnTo>
                <a:lnTo>
                  <a:pt x="13630" y="8788"/>
                </a:lnTo>
                <a:lnTo>
                  <a:pt x="13666" y="8756"/>
                </a:lnTo>
                <a:lnTo>
                  <a:pt x="13703" y="8695"/>
                </a:lnTo>
                <a:lnTo>
                  <a:pt x="13722" y="8705"/>
                </a:lnTo>
                <a:lnTo>
                  <a:pt x="13748" y="8695"/>
                </a:lnTo>
                <a:lnTo>
                  <a:pt x="13800" y="8602"/>
                </a:lnTo>
                <a:lnTo>
                  <a:pt x="13894" y="8541"/>
                </a:lnTo>
                <a:lnTo>
                  <a:pt x="13951" y="8480"/>
                </a:lnTo>
                <a:lnTo>
                  <a:pt x="13951" y="8429"/>
                </a:lnTo>
                <a:lnTo>
                  <a:pt x="13962" y="8368"/>
                </a:lnTo>
                <a:lnTo>
                  <a:pt x="14003" y="8326"/>
                </a:lnTo>
                <a:lnTo>
                  <a:pt x="14029" y="8317"/>
                </a:lnTo>
                <a:lnTo>
                  <a:pt x="14066" y="8275"/>
                </a:lnTo>
                <a:lnTo>
                  <a:pt x="14097" y="8284"/>
                </a:lnTo>
                <a:lnTo>
                  <a:pt x="14123" y="8243"/>
                </a:lnTo>
                <a:lnTo>
                  <a:pt x="14123" y="8191"/>
                </a:lnTo>
                <a:lnTo>
                  <a:pt x="14144" y="8163"/>
                </a:lnTo>
                <a:lnTo>
                  <a:pt x="14179" y="8163"/>
                </a:lnTo>
                <a:lnTo>
                  <a:pt x="14189" y="8130"/>
                </a:lnTo>
                <a:lnTo>
                  <a:pt x="14195" y="8070"/>
                </a:lnTo>
                <a:lnTo>
                  <a:pt x="14231" y="8018"/>
                </a:lnTo>
                <a:lnTo>
                  <a:pt x="14257" y="8018"/>
                </a:lnTo>
                <a:lnTo>
                  <a:pt x="14262" y="7996"/>
                </a:lnTo>
                <a:lnTo>
                  <a:pt x="14252" y="7906"/>
                </a:lnTo>
                <a:lnTo>
                  <a:pt x="14257" y="7832"/>
                </a:lnTo>
                <a:lnTo>
                  <a:pt x="14267" y="7803"/>
                </a:lnTo>
                <a:lnTo>
                  <a:pt x="14293" y="7813"/>
                </a:lnTo>
                <a:lnTo>
                  <a:pt x="14309" y="7720"/>
                </a:lnTo>
                <a:lnTo>
                  <a:pt x="14330" y="7678"/>
                </a:lnTo>
                <a:lnTo>
                  <a:pt x="14335" y="7636"/>
                </a:lnTo>
                <a:lnTo>
                  <a:pt x="14351" y="7556"/>
                </a:lnTo>
                <a:lnTo>
                  <a:pt x="14351" y="7524"/>
                </a:lnTo>
                <a:lnTo>
                  <a:pt x="14330" y="7505"/>
                </a:lnTo>
                <a:lnTo>
                  <a:pt x="14309" y="7463"/>
                </a:lnTo>
                <a:lnTo>
                  <a:pt x="14278" y="7380"/>
                </a:lnTo>
                <a:lnTo>
                  <a:pt x="14241" y="7360"/>
                </a:lnTo>
                <a:lnTo>
                  <a:pt x="14195" y="7341"/>
                </a:lnTo>
                <a:lnTo>
                  <a:pt x="14158" y="7290"/>
                </a:lnTo>
                <a:lnTo>
                  <a:pt x="14127" y="7197"/>
                </a:lnTo>
                <a:lnTo>
                  <a:pt x="14111" y="7094"/>
                </a:lnTo>
                <a:lnTo>
                  <a:pt x="14118" y="7072"/>
                </a:lnTo>
                <a:lnTo>
                  <a:pt x="14118" y="7020"/>
                </a:lnTo>
                <a:lnTo>
                  <a:pt x="14106" y="7011"/>
                </a:lnTo>
                <a:lnTo>
                  <a:pt x="14092" y="7062"/>
                </a:lnTo>
                <a:lnTo>
                  <a:pt x="14059" y="7145"/>
                </a:lnTo>
                <a:lnTo>
                  <a:pt x="14019" y="7239"/>
                </a:lnTo>
                <a:lnTo>
                  <a:pt x="13982" y="7328"/>
                </a:lnTo>
                <a:lnTo>
                  <a:pt x="13946" y="7328"/>
                </a:lnTo>
                <a:lnTo>
                  <a:pt x="13899" y="7328"/>
                </a:lnTo>
                <a:lnTo>
                  <a:pt x="13852" y="7351"/>
                </a:lnTo>
                <a:lnTo>
                  <a:pt x="13847" y="7309"/>
                </a:lnTo>
                <a:lnTo>
                  <a:pt x="13837" y="7319"/>
                </a:lnTo>
                <a:lnTo>
                  <a:pt x="13821" y="7267"/>
                </a:lnTo>
                <a:lnTo>
                  <a:pt x="13833" y="7187"/>
                </a:lnTo>
                <a:lnTo>
                  <a:pt x="13826" y="7104"/>
                </a:lnTo>
                <a:lnTo>
                  <a:pt x="13807" y="7062"/>
                </a:lnTo>
                <a:lnTo>
                  <a:pt x="13791" y="7072"/>
                </a:lnTo>
                <a:lnTo>
                  <a:pt x="13781" y="7145"/>
                </a:lnTo>
                <a:lnTo>
                  <a:pt x="13791" y="7248"/>
                </a:lnTo>
                <a:lnTo>
                  <a:pt x="13781" y="7216"/>
                </a:lnTo>
                <a:lnTo>
                  <a:pt x="13769" y="7174"/>
                </a:lnTo>
                <a:lnTo>
                  <a:pt x="13748" y="7136"/>
                </a:lnTo>
                <a:lnTo>
                  <a:pt x="13739" y="7094"/>
                </a:lnTo>
                <a:lnTo>
                  <a:pt x="13744" y="7052"/>
                </a:lnTo>
                <a:lnTo>
                  <a:pt x="13739" y="7001"/>
                </a:lnTo>
                <a:lnTo>
                  <a:pt x="13697" y="6940"/>
                </a:lnTo>
                <a:lnTo>
                  <a:pt x="13687" y="6889"/>
                </a:lnTo>
                <a:lnTo>
                  <a:pt x="13656" y="6857"/>
                </a:lnTo>
                <a:lnTo>
                  <a:pt x="13625" y="6744"/>
                </a:lnTo>
                <a:lnTo>
                  <a:pt x="13599" y="6642"/>
                </a:lnTo>
                <a:lnTo>
                  <a:pt x="13604" y="6610"/>
                </a:lnTo>
                <a:lnTo>
                  <a:pt x="13588" y="6549"/>
                </a:lnTo>
                <a:lnTo>
                  <a:pt x="13625" y="6558"/>
                </a:lnTo>
                <a:lnTo>
                  <a:pt x="13645" y="6507"/>
                </a:lnTo>
                <a:lnTo>
                  <a:pt x="13687" y="6549"/>
                </a:lnTo>
                <a:lnTo>
                  <a:pt x="13718" y="6529"/>
                </a:lnTo>
                <a:lnTo>
                  <a:pt x="13774" y="6712"/>
                </a:lnTo>
                <a:lnTo>
                  <a:pt x="13821" y="6847"/>
                </a:lnTo>
                <a:lnTo>
                  <a:pt x="13878" y="6889"/>
                </a:lnTo>
                <a:lnTo>
                  <a:pt x="13946" y="6991"/>
                </a:lnTo>
                <a:lnTo>
                  <a:pt x="14019" y="7033"/>
                </a:lnTo>
                <a:lnTo>
                  <a:pt x="14076" y="6969"/>
                </a:lnTo>
                <a:lnTo>
                  <a:pt x="14118" y="6950"/>
                </a:lnTo>
                <a:lnTo>
                  <a:pt x="14148" y="6969"/>
                </a:lnTo>
                <a:lnTo>
                  <a:pt x="14184" y="7136"/>
                </a:lnTo>
                <a:lnTo>
                  <a:pt x="14252" y="7155"/>
                </a:lnTo>
                <a:lnTo>
                  <a:pt x="14318" y="7187"/>
                </a:lnTo>
                <a:lnTo>
                  <a:pt x="14433" y="7226"/>
                </a:lnTo>
                <a:lnTo>
                  <a:pt x="14516" y="7206"/>
                </a:lnTo>
                <a:lnTo>
                  <a:pt x="14610" y="7206"/>
                </a:lnTo>
                <a:lnTo>
                  <a:pt x="14719" y="7187"/>
                </a:lnTo>
                <a:lnTo>
                  <a:pt x="14770" y="7290"/>
                </a:lnTo>
                <a:lnTo>
                  <a:pt x="14796" y="7393"/>
                </a:lnTo>
                <a:lnTo>
                  <a:pt x="14843" y="7421"/>
                </a:lnTo>
                <a:lnTo>
                  <a:pt x="14921" y="7534"/>
                </a:lnTo>
                <a:lnTo>
                  <a:pt x="14940" y="7585"/>
                </a:lnTo>
                <a:lnTo>
                  <a:pt x="14914" y="7636"/>
                </a:lnTo>
                <a:lnTo>
                  <a:pt x="15004" y="7803"/>
                </a:lnTo>
                <a:lnTo>
                  <a:pt x="15044" y="7822"/>
                </a:lnTo>
                <a:lnTo>
                  <a:pt x="15128" y="7739"/>
                </a:lnTo>
                <a:lnTo>
                  <a:pt x="15148" y="7864"/>
                </a:lnTo>
                <a:lnTo>
                  <a:pt x="15159" y="8028"/>
                </a:lnTo>
                <a:lnTo>
                  <a:pt x="15185" y="8201"/>
                </a:lnTo>
                <a:lnTo>
                  <a:pt x="15221" y="8471"/>
                </a:lnTo>
                <a:lnTo>
                  <a:pt x="15284" y="8653"/>
                </a:lnTo>
                <a:lnTo>
                  <a:pt x="15298" y="8737"/>
                </a:lnTo>
                <a:lnTo>
                  <a:pt x="15319" y="8910"/>
                </a:lnTo>
                <a:lnTo>
                  <a:pt x="15355" y="9045"/>
                </a:lnTo>
                <a:lnTo>
                  <a:pt x="15376" y="9106"/>
                </a:lnTo>
                <a:lnTo>
                  <a:pt x="15402" y="9241"/>
                </a:lnTo>
                <a:lnTo>
                  <a:pt x="15433" y="9433"/>
                </a:lnTo>
                <a:lnTo>
                  <a:pt x="15496" y="9558"/>
                </a:lnTo>
                <a:lnTo>
                  <a:pt x="15522" y="9517"/>
                </a:lnTo>
                <a:lnTo>
                  <a:pt x="15536" y="9424"/>
                </a:lnTo>
                <a:lnTo>
                  <a:pt x="15588" y="9382"/>
                </a:lnTo>
                <a:lnTo>
                  <a:pt x="15569" y="9343"/>
                </a:lnTo>
                <a:lnTo>
                  <a:pt x="15595" y="9241"/>
                </a:lnTo>
                <a:lnTo>
                  <a:pt x="15625" y="9228"/>
                </a:lnTo>
                <a:lnTo>
                  <a:pt x="15621" y="8994"/>
                </a:lnTo>
                <a:lnTo>
                  <a:pt x="15640" y="8859"/>
                </a:lnTo>
                <a:lnTo>
                  <a:pt x="15630" y="8747"/>
                </a:lnTo>
                <a:lnTo>
                  <a:pt x="15609" y="8573"/>
                </a:lnTo>
                <a:lnTo>
                  <a:pt x="15621" y="8471"/>
                </a:lnTo>
                <a:lnTo>
                  <a:pt x="15647" y="8458"/>
                </a:lnTo>
                <a:lnTo>
                  <a:pt x="15698" y="8406"/>
                </a:lnTo>
                <a:lnTo>
                  <a:pt x="15724" y="8378"/>
                </a:lnTo>
                <a:lnTo>
                  <a:pt x="15718" y="8317"/>
                </a:lnTo>
                <a:lnTo>
                  <a:pt x="15776" y="8224"/>
                </a:lnTo>
                <a:lnTo>
                  <a:pt x="15817" y="8140"/>
                </a:lnTo>
                <a:lnTo>
                  <a:pt x="15873" y="7976"/>
                </a:lnTo>
                <a:lnTo>
                  <a:pt x="15951" y="7883"/>
                </a:lnTo>
                <a:lnTo>
                  <a:pt x="15977" y="7803"/>
                </a:lnTo>
                <a:lnTo>
                  <a:pt x="15967" y="7701"/>
                </a:lnTo>
                <a:lnTo>
                  <a:pt x="16040" y="7668"/>
                </a:lnTo>
                <a:lnTo>
                  <a:pt x="16081" y="7668"/>
                </a:lnTo>
                <a:lnTo>
                  <a:pt x="16087" y="7617"/>
                </a:lnTo>
                <a:lnTo>
                  <a:pt x="16113" y="7627"/>
                </a:lnTo>
                <a:lnTo>
                  <a:pt x="16128" y="7636"/>
                </a:lnTo>
                <a:lnTo>
                  <a:pt x="16132" y="7617"/>
                </a:lnTo>
                <a:lnTo>
                  <a:pt x="16158" y="7649"/>
                </a:lnTo>
                <a:lnTo>
                  <a:pt x="16174" y="7575"/>
                </a:lnTo>
                <a:lnTo>
                  <a:pt x="16165" y="7524"/>
                </a:lnTo>
                <a:lnTo>
                  <a:pt x="16221" y="7534"/>
                </a:lnTo>
                <a:lnTo>
                  <a:pt x="16252" y="7617"/>
                </a:lnTo>
                <a:lnTo>
                  <a:pt x="16268" y="7678"/>
                </a:lnTo>
                <a:lnTo>
                  <a:pt x="16278" y="7752"/>
                </a:lnTo>
                <a:lnTo>
                  <a:pt x="16299" y="7822"/>
                </a:lnTo>
                <a:lnTo>
                  <a:pt x="16351" y="7935"/>
                </a:lnTo>
                <a:lnTo>
                  <a:pt x="16387" y="7957"/>
                </a:lnTo>
                <a:lnTo>
                  <a:pt x="16382" y="8009"/>
                </a:lnTo>
                <a:lnTo>
                  <a:pt x="16438" y="8163"/>
                </a:lnTo>
                <a:lnTo>
                  <a:pt x="16460" y="8284"/>
                </a:lnTo>
                <a:lnTo>
                  <a:pt x="16450" y="8448"/>
                </a:lnTo>
                <a:lnTo>
                  <a:pt x="16490" y="8480"/>
                </a:lnTo>
                <a:lnTo>
                  <a:pt x="16528" y="8490"/>
                </a:lnTo>
                <a:lnTo>
                  <a:pt x="16589" y="8397"/>
                </a:lnTo>
                <a:lnTo>
                  <a:pt x="16625" y="8326"/>
                </a:lnTo>
                <a:lnTo>
                  <a:pt x="16657" y="8439"/>
                </a:lnTo>
                <a:lnTo>
                  <a:pt x="16677" y="8612"/>
                </a:lnTo>
                <a:lnTo>
                  <a:pt x="16702" y="8779"/>
                </a:lnTo>
                <a:lnTo>
                  <a:pt x="16728" y="8849"/>
                </a:lnTo>
                <a:lnTo>
                  <a:pt x="16728" y="8994"/>
                </a:lnTo>
                <a:lnTo>
                  <a:pt x="16754" y="9074"/>
                </a:lnTo>
                <a:lnTo>
                  <a:pt x="16740" y="9176"/>
                </a:lnTo>
                <a:lnTo>
                  <a:pt x="16749" y="9279"/>
                </a:lnTo>
                <a:lnTo>
                  <a:pt x="16735" y="9414"/>
                </a:lnTo>
                <a:lnTo>
                  <a:pt x="16728" y="9497"/>
                </a:lnTo>
                <a:lnTo>
                  <a:pt x="16745" y="9568"/>
                </a:lnTo>
                <a:lnTo>
                  <a:pt x="16749" y="9484"/>
                </a:lnTo>
                <a:lnTo>
                  <a:pt x="16780" y="9549"/>
                </a:lnTo>
                <a:lnTo>
                  <a:pt x="16817" y="9619"/>
                </a:lnTo>
                <a:lnTo>
                  <a:pt x="16827" y="9690"/>
                </a:lnTo>
                <a:lnTo>
                  <a:pt x="16853" y="9741"/>
                </a:lnTo>
                <a:lnTo>
                  <a:pt x="16869" y="9805"/>
                </a:lnTo>
                <a:lnTo>
                  <a:pt x="16864" y="9908"/>
                </a:lnTo>
                <a:lnTo>
                  <a:pt x="16890" y="9979"/>
                </a:lnTo>
                <a:lnTo>
                  <a:pt x="16900" y="10091"/>
                </a:lnTo>
                <a:lnTo>
                  <a:pt x="16936" y="10184"/>
                </a:lnTo>
                <a:lnTo>
                  <a:pt x="16947" y="10255"/>
                </a:lnTo>
                <a:lnTo>
                  <a:pt x="17020" y="10370"/>
                </a:lnTo>
                <a:lnTo>
                  <a:pt x="17077" y="10473"/>
                </a:lnTo>
                <a:lnTo>
                  <a:pt x="17117" y="10460"/>
                </a:lnTo>
                <a:lnTo>
                  <a:pt x="17117" y="10421"/>
                </a:lnTo>
                <a:lnTo>
                  <a:pt x="17091" y="10296"/>
                </a:lnTo>
                <a:lnTo>
                  <a:pt x="17072" y="10255"/>
                </a:lnTo>
                <a:lnTo>
                  <a:pt x="17065" y="10174"/>
                </a:lnTo>
                <a:lnTo>
                  <a:pt x="17060" y="10123"/>
                </a:lnTo>
                <a:lnTo>
                  <a:pt x="17065" y="10062"/>
                </a:lnTo>
                <a:lnTo>
                  <a:pt x="17060" y="9969"/>
                </a:lnTo>
                <a:lnTo>
                  <a:pt x="17034" y="9876"/>
                </a:lnTo>
                <a:lnTo>
                  <a:pt x="16999" y="9793"/>
                </a:lnTo>
                <a:lnTo>
                  <a:pt x="16983" y="9783"/>
                </a:lnTo>
                <a:lnTo>
                  <a:pt x="16952" y="9712"/>
                </a:lnTo>
                <a:lnTo>
                  <a:pt x="16916" y="9690"/>
                </a:lnTo>
                <a:lnTo>
                  <a:pt x="16879" y="9610"/>
                </a:lnTo>
                <a:lnTo>
                  <a:pt x="16864" y="9497"/>
                </a:lnTo>
                <a:lnTo>
                  <a:pt x="16832" y="9372"/>
                </a:lnTo>
                <a:lnTo>
                  <a:pt x="16792" y="9372"/>
                </a:lnTo>
                <a:lnTo>
                  <a:pt x="16787" y="9270"/>
                </a:lnTo>
                <a:lnTo>
                  <a:pt x="16801" y="9148"/>
                </a:lnTo>
                <a:lnTo>
                  <a:pt x="16827" y="8952"/>
                </a:lnTo>
                <a:lnTo>
                  <a:pt x="16822" y="8798"/>
                </a:lnTo>
                <a:lnTo>
                  <a:pt x="16874" y="8798"/>
                </a:lnTo>
                <a:lnTo>
                  <a:pt x="16869" y="8901"/>
                </a:lnTo>
                <a:lnTo>
                  <a:pt x="16921" y="8901"/>
                </a:lnTo>
                <a:lnTo>
                  <a:pt x="16978" y="8961"/>
                </a:lnTo>
                <a:lnTo>
                  <a:pt x="17013" y="9106"/>
                </a:lnTo>
                <a:lnTo>
                  <a:pt x="17039" y="9176"/>
                </a:lnTo>
                <a:lnTo>
                  <a:pt x="17091" y="9199"/>
                </a:lnTo>
                <a:lnTo>
                  <a:pt x="17138" y="9279"/>
                </a:lnTo>
                <a:lnTo>
                  <a:pt x="17124" y="9372"/>
                </a:lnTo>
                <a:lnTo>
                  <a:pt x="17149" y="9465"/>
                </a:lnTo>
                <a:lnTo>
                  <a:pt x="17221" y="9343"/>
                </a:lnTo>
                <a:lnTo>
                  <a:pt x="17268" y="9228"/>
                </a:lnTo>
                <a:lnTo>
                  <a:pt x="17336" y="9138"/>
                </a:lnTo>
                <a:lnTo>
                  <a:pt x="17383" y="9045"/>
                </a:lnTo>
                <a:lnTo>
                  <a:pt x="17376" y="8807"/>
                </a:lnTo>
                <a:lnTo>
                  <a:pt x="17336" y="8551"/>
                </a:lnTo>
                <a:lnTo>
                  <a:pt x="17294" y="8439"/>
                </a:lnTo>
                <a:lnTo>
                  <a:pt x="17232" y="8355"/>
                </a:lnTo>
                <a:lnTo>
                  <a:pt x="17164" y="8182"/>
                </a:lnTo>
                <a:lnTo>
                  <a:pt x="17107" y="8037"/>
                </a:lnTo>
                <a:lnTo>
                  <a:pt x="17112" y="7944"/>
                </a:lnTo>
                <a:lnTo>
                  <a:pt x="17154" y="7813"/>
                </a:lnTo>
                <a:lnTo>
                  <a:pt x="17221" y="7701"/>
                </a:lnTo>
                <a:lnTo>
                  <a:pt x="17247" y="7678"/>
                </a:lnTo>
                <a:lnTo>
                  <a:pt x="17331" y="7720"/>
                </a:lnTo>
                <a:lnTo>
                  <a:pt x="17320" y="7771"/>
                </a:lnTo>
                <a:lnTo>
                  <a:pt x="17345" y="7874"/>
                </a:lnTo>
                <a:lnTo>
                  <a:pt x="17376" y="7864"/>
                </a:lnTo>
                <a:lnTo>
                  <a:pt x="17388" y="7720"/>
                </a:lnTo>
                <a:lnTo>
                  <a:pt x="17449" y="7701"/>
                </a:lnTo>
                <a:lnTo>
                  <a:pt x="17527" y="7627"/>
                </a:lnTo>
                <a:lnTo>
                  <a:pt x="17553" y="7556"/>
                </a:lnTo>
                <a:lnTo>
                  <a:pt x="17579" y="7598"/>
                </a:lnTo>
                <a:lnTo>
                  <a:pt x="17609" y="7534"/>
                </a:lnTo>
                <a:lnTo>
                  <a:pt x="17677" y="7514"/>
                </a:lnTo>
                <a:lnTo>
                  <a:pt x="17734" y="7412"/>
                </a:lnTo>
                <a:lnTo>
                  <a:pt x="17802" y="7290"/>
                </a:lnTo>
                <a:lnTo>
                  <a:pt x="17838" y="7123"/>
                </a:lnTo>
                <a:lnTo>
                  <a:pt x="17864" y="6950"/>
                </a:lnTo>
                <a:lnTo>
                  <a:pt x="17885" y="6805"/>
                </a:lnTo>
                <a:lnTo>
                  <a:pt x="17916" y="6796"/>
                </a:lnTo>
                <a:lnTo>
                  <a:pt x="17916" y="6683"/>
                </a:lnTo>
                <a:lnTo>
                  <a:pt x="17906" y="6571"/>
                </a:lnTo>
                <a:lnTo>
                  <a:pt x="17864" y="6529"/>
                </a:lnTo>
                <a:lnTo>
                  <a:pt x="17838" y="6456"/>
                </a:lnTo>
                <a:lnTo>
                  <a:pt x="17869" y="6417"/>
                </a:lnTo>
                <a:lnTo>
                  <a:pt x="17854" y="6314"/>
                </a:lnTo>
                <a:lnTo>
                  <a:pt x="17797" y="6212"/>
                </a:lnTo>
                <a:lnTo>
                  <a:pt x="17739" y="6087"/>
                </a:lnTo>
                <a:lnTo>
                  <a:pt x="17694" y="5955"/>
                </a:lnTo>
                <a:lnTo>
                  <a:pt x="17616" y="5881"/>
                </a:lnTo>
                <a:lnTo>
                  <a:pt x="17626" y="5788"/>
                </a:lnTo>
                <a:lnTo>
                  <a:pt x="17668" y="5718"/>
                </a:lnTo>
                <a:lnTo>
                  <a:pt x="17677" y="5647"/>
                </a:lnTo>
                <a:lnTo>
                  <a:pt x="17750" y="5605"/>
                </a:lnTo>
                <a:lnTo>
                  <a:pt x="17724" y="5532"/>
                </a:lnTo>
                <a:lnTo>
                  <a:pt x="17687" y="5532"/>
                </a:lnTo>
                <a:lnTo>
                  <a:pt x="17626" y="5480"/>
                </a:lnTo>
                <a:lnTo>
                  <a:pt x="17584" y="5573"/>
                </a:lnTo>
                <a:lnTo>
                  <a:pt x="17532" y="5532"/>
                </a:lnTo>
                <a:lnTo>
                  <a:pt x="17517" y="5471"/>
                </a:lnTo>
                <a:lnTo>
                  <a:pt x="17465" y="5451"/>
                </a:lnTo>
                <a:lnTo>
                  <a:pt x="17413" y="5358"/>
                </a:lnTo>
                <a:lnTo>
                  <a:pt x="17428" y="5297"/>
                </a:lnTo>
                <a:lnTo>
                  <a:pt x="17480" y="5288"/>
                </a:lnTo>
                <a:lnTo>
                  <a:pt x="17496" y="5195"/>
                </a:lnTo>
                <a:lnTo>
                  <a:pt x="17538" y="5102"/>
                </a:lnTo>
                <a:lnTo>
                  <a:pt x="17574" y="5050"/>
                </a:lnTo>
                <a:lnTo>
                  <a:pt x="17621" y="5143"/>
                </a:lnTo>
                <a:lnTo>
                  <a:pt x="17600" y="5236"/>
                </a:lnTo>
                <a:lnTo>
                  <a:pt x="17626" y="5288"/>
                </a:lnTo>
                <a:lnTo>
                  <a:pt x="17609" y="5349"/>
                </a:lnTo>
                <a:lnTo>
                  <a:pt x="17661" y="5307"/>
                </a:lnTo>
                <a:lnTo>
                  <a:pt x="17687" y="5246"/>
                </a:lnTo>
                <a:lnTo>
                  <a:pt x="17755" y="5204"/>
                </a:lnTo>
                <a:lnTo>
                  <a:pt x="17791" y="5246"/>
                </a:lnTo>
                <a:lnTo>
                  <a:pt x="17828" y="5256"/>
                </a:lnTo>
                <a:lnTo>
                  <a:pt x="17838" y="5275"/>
                </a:lnTo>
                <a:lnTo>
                  <a:pt x="17843" y="5349"/>
                </a:lnTo>
                <a:lnTo>
                  <a:pt x="17854" y="5368"/>
                </a:lnTo>
                <a:lnTo>
                  <a:pt x="17843" y="5390"/>
                </a:lnTo>
                <a:lnTo>
                  <a:pt x="17843" y="5451"/>
                </a:lnTo>
                <a:lnTo>
                  <a:pt x="17864" y="5471"/>
                </a:lnTo>
                <a:lnTo>
                  <a:pt x="17880" y="5480"/>
                </a:lnTo>
                <a:lnTo>
                  <a:pt x="17890" y="5503"/>
                </a:lnTo>
                <a:lnTo>
                  <a:pt x="17906" y="5493"/>
                </a:lnTo>
                <a:lnTo>
                  <a:pt x="17906" y="5471"/>
                </a:lnTo>
                <a:lnTo>
                  <a:pt x="17937" y="5503"/>
                </a:lnTo>
                <a:lnTo>
                  <a:pt x="18005" y="5615"/>
                </a:lnTo>
                <a:lnTo>
                  <a:pt x="17967" y="5634"/>
                </a:lnTo>
                <a:lnTo>
                  <a:pt x="18024" y="5779"/>
                </a:lnTo>
                <a:lnTo>
                  <a:pt x="18035" y="5881"/>
                </a:lnTo>
                <a:lnTo>
                  <a:pt x="18056" y="5955"/>
                </a:lnTo>
                <a:lnTo>
                  <a:pt x="18102" y="5942"/>
                </a:lnTo>
                <a:lnTo>
                  <a:pt x="18134" y="5881"/>
                </a:lnTo>
                <a:lnTo>
                  <a:pt x="18180" y="5852"/>
                </a:lnTo>
                <a:lnTo>
                  <a:pt x="18186" y="5779"/>
                </a:lnTo>
                <a:lnTo>
                  <a:pt x="18149" y="5625"/>
                </a:lnTo>
                <a:lnTo>
                  <a:pt x="18113" y="5532"/>
                </a:lnTo>
                <a:lnTo>
                  <a:pt x="18024" y="5368"/>
                </a:lnTo>
                <a:lnTo>
                  <a:pt x="17979" y="5307"/>
                </a:lnTo>
                <a:lnTo>
                  <a:pt x="17953" y="5288"/>
                </a:lnTo>
                <a:lnTo>
                  <a:pt x="17958" y="5275"/>
                </a:lnTo>
                <a:lnTo>
                  <a:pt x="17941" y="5214"/>
                </a:lnTo>
                <a:lnTo>
                  <a:pt x="17958" y="5172"/>
                </a:lnTo>
                <a:lnTo>
                  <a:pt x="17988" y="5153"/>
                </a:lnTo>
                <a:lnTo>
                  <a:pt x="18005" y="5082"/>
                </a:lnTo>
                <a:lnTo>
                  <a:pt x="18009" y="5060"/>
                </a:lnTo>
                <a:lnTo>
                  <a:pt x="18031" y="5031"/>
                </a:lnTo>
                <a:lnTo>
                  <a:pt x="17998" y="4938"/>
                </a:lnTo>
                <a:lnTo>
                  <a:pt x="18005" y="4896"/>
                </a:lnTo>
                <a:lnTo>
                  <a:pt x="18014" y="4855"/>
                </a:lnTo>
                <a:lnTo>
                  <a:pt x="18040" y="4864"/>
                </a:lnTo>
                <a:lnTo>
                  <a:pt x="18035" y="4826"/>
                </a:lnTo>
                <a:lnTo>
                  <a:pt x="18076" y="4723"/>
                </a:lnTo>
                <a:lnTo>
                  <a:pt x="18134" y="4784"/>
                </a:lnTo>
                <a:lnTo>
                  <a:pt x="18170" y="4784"/>
                </a:lnTo>
                <a:lnTo>
                  <a:pt x="18217" y="4701"/>
                </a:lnTo>
                <a:lnTo>
                  <a:pt x="18226" y="4620"/>
                </a:lnTo>
                <a:lnTo>
                  <a:pt x="18248" y="4466"/>
                </a:lnTo>
                <a:lnTo>
                  <a:pt x="18269" y="4312"/>
                </a:lnTo>
                <a:lnTo>
                  <a:pt x="18252" y="4219"/>
                </a:lnTo>
                <a:lnTo>
                  <a:pt x="18264" y="4024"/>
                </a:lnTo>
                <a:lnTo>
                  <a:pt x="18205" y="3809"/>
                </a:lnTo>
                <a:lnTo>
                  <a:pt x="18149" y="3655"/>
                </a:lnTo>
                <a:lnTo>
                  <a:pt x="18136" y="3539"/>
                </a:lnTo>
                <a:lnTo>
                  <a:pt x="18154" y="3581"/>
                </a:lnTo>
                <a:lnTo>
                  <a:pt x="18243" y="3716"/>
                </a:lnTo>
                <a:lnTo>
                  <a:pt x="18309" y="3889"/>
                </a:lnTo>
                <a:lnTo>
                  <a:pt x="18335" y="3991"/>
                </a:lnTo>
                <a:lnTo>
                  <a:pt x="18393" y="4136"/>
                </a:lnTo>
                <a:lnTo>
                  <a:pt x="18434" y="4261"/>
                </a:lnTo>
                <a:lnTo>
                  <a:pt x="18486" y="4373"/>
                </a:lnTo>
                <a:lnTo>
                  <a:pt x="18486" y="4271"/>
                </a:lnTo>
                <a:lnTo>
                  <a:pt x="18554" y="4351"/>
                </a:lnTo>
                <a:lnTo>
                  <a:pt x="18523" y="4261"/>
                </a:lnTo>
                <a:lnTo>
                  <a:pt x="18419" y="4126"/>
                </a:lnTo>
                <a:lnTo>
                  <a:pt x="18377" y="3930"/>
                </a:lnTo>
                <a:lnTo>
                  <a:pt x="18476" y="3972"/>
                </a:lnTo>
                <a:lnTo>
                  <a:pt x="18330" y="3735"/>
                </a:lnTo>
                <a:lnTo>
                  <a:pt x="18252" y="3613"/>
                </a:lnTo>
                <a:lnTo>
                  <a:pt x="18196" y="3478"/>
                </a:lnTo>
                <a:lnTo>
                  <a:pt x="18123" y="3356"/>
                </a:lnTo>
                <a:lnTo>
                  <a:pt x="18071" y="3263"/>
                </a:lnTo>
                <a:lnTo>
                  <a:pt x="18056" y="3286"/>
                </a:lnTo>
                <a:lnTo>
                  <a:pt x="18102" y="3347"/>
                </a:lnTo>
                <a:lnTo>
                  <a:pt x="18082" y="3407"/>
                </a:lnTo>
                <a:lnTo>
                  <a:pt x="17941" y="3263"/>
                </a:lnTo>
                <a:lnTo>
                  <a:pt x="17880" y="3253"/>
                </a:lnTo>
                <a:lnTo>
                  <a:pt x="17875" y="3314"/>
                </a:lnTo>
                <a:lnTo>
                  <a:pt x="17812" y="3286"/>
                </a:lnTo>
                <a:lnTo>
                  <a:pt x="17750" y="3202"/>
                </a:lnTo>
                <a:lnTo>
                  <a:pt x="17661" y="3183"/>
                </a:lnTo>
                <a:lnTo>
                  <a:pt x="17713" y="2884"/>
                </a:lnTo>
                <a:lnTo>
                  <a:pt x="17750" y="2637"/>
                </a:lnTo>
                <a:lnTo>
                  <a:pt x="17890" y="2596"/>
                </a:lnTo>
                <a:lnTo>
                  <a:pt x="18050" y="2618"/>
                </a:lnTo>
                <a:lnTo>
                  <a:pt x="18076" y="2554"/>
                </a:lnTo>
                <a:lnTo>
                  <a:pt x="18165" y="2576"/>
                </a:lnTo>
                <a:lnTo>
                  <a:pt x="18212" y="2670"/>
                </a:lnTo>
                <a:lnTo>
                  <a:pt x="18278" y="2657"/>
                </a:lnTo>
                <a:lnTo>
                  <a:pt x="18372" y="2628"/>
                </a:lnTo>
                <a:lnTo>
                  <a:pt x="18290" y="2554"/>
                </a:lnTo>
                <a:lnTo>
                  <a:pt x="18290" y="2349"/>
                </a:lnTo>
                <a:lnTo>
                  <a:pt x="18387" y="2310"/>
                </a:lnTo>
                <a:lnTo>
                  <a:pt x="18516" y="2464"/>
                </a:lnTo>
                <a:lnTo>
                  <a:pt x="18558" y="2329"/>
                </a:lnTo>
                <a:lnTo>
                  <a:pt x="18523" y="2227"/>
                </a:lnTo>
                <a:lnTo>
                  <a:pt x="18575" y="2217"/>
                </a:lnTo>
                <a:lnTo>
                  <a:pt x="18646" y="2390"/>
                </a:lnTo>
                <a:lnTo>
                  <a:pt x="18620" y="2493"/>
                </a:lnTo>
                <a:lnTo>
                  <a:pt x="18615" y="2628"/>
                </a:lnTo>
                <a:lnTo>
                  <a:pt x="18620" y="2782"/>
                </a:lnTo>
                <a:lnTo>
                  <a:pt x="18558" y="2811"/>
                </a:lnTo>
                <a:lnTo>
                  <a:pt x="18589" y="2875"/>
                </a:lnTo>
                <a:lnTo>
                  <a:pt x="18589" y="2945"/>
                </a:lnTo>
                <a:lnTo>
                  <a:pt x="18657" y="3119"/>
                </a:lnTo>
                <a:lnTo>
                  <a:pt x="18827" y="3407"/>
                </a:lnTo>
                <a:lnTo>
                  <a:pt x="18942" y="3603"/>
                </a:lnTo>
                <a:lnTo>
                  <a:pt x="19004" y="3696"/>
                </a:lnTo>
                <a:lnTo>
                  <a:pt x="19025" y="3571"/>
                </a:lnTo>
                <a:lnTo>
                  <a:pt x="18978" y="3440"/>
                </a:lnTo>
                <a:lnTo>
                  <a:pt x="19041" y="3407"/>
                </a:lnTo>
                <a:lnTo>
                  <a:pt x="18983" y="3263"/>
                </a:lnTo>
                <a:lnTo>
                  <a:pt x="19035" y="3202"/>
                </a:lnTo>
                <a:lnTo>
                  <a:pt x="18983" y="3151"/>
                </a:lnTo>
                <a:lnTo>
                  <a:pt x="18947" y="3048"/>
                </a:lnTo>
                <a:lnTo>
                  <a:pt x="18989" y="3048"/>
                </a:lnTo>
                <a:lnTo>
                  <a:pt x="18890" y="2862"/>
                </a:lnTo>
                <a:lnTo>
                  <a:pt x="18818" y="2833"/>
                </a:lnTo>
                <a:lnTo>
                  <a:pt x="18787" y="2782"/>
                </a:lnTo>
                <a:lnTo>
                  <a:pt x="18775" y="2657"/>
                </a:lnTo>
                <a:lnTo>
                  <a:pt x="18745" y="2576"/>
                </a:lnTo>
                <a:lnTo>
                  <a:pt x="18822" y="2596"/>
                </a:lnTo>
                <a:lnTo>
                  <a:pt x="18839" y="2544"/>
                </a:lnTo>
                <a:lnTo>
                  <a:pt x="18890" y="2596"/>
                </a:lnTo>
                <a:lnTo>
                  <a:pt x="18957" y="2493"/>
                </a:lnTo>
                <a:lnTo>
                  <a:pt x="19082" y="2576"/>
                </a:lnTo>
                <a:lnTo>
                  <a:pt x="19067" y="2516"/>
                </a:lnTo>
                <a:lnTo>
                  <a:pt x="19086" y="2442"/>
                </a:lnTo>
                <a:lnTo>
                  <a:pt x="19103" y="2361"/>
                </a:lnTo>
                <a:lnTo>
                  <a:pt x="19133" y="2349"/>
                </a:lnTo>
                <a:lnTo>
                  <a:pt x="19206" y="2259"/>
                </a:lnTo>
                <a:lnTo>
                  <a:pt x="19315" y="2288"/>
                </a:lnTo>
                <a:lnTo>
                  <a:pt x="19305" y="2259"/>
                </a:lnTo>
                <a:lnTo>
                  <a:pt x="19263" y="2207"/>
                </a:lnTo>
                <a:lnTo>
                  <a:pt x="19216" y="2175"/>
                </a:lnTo>
                <a:lnTo>
                  <a:pt x="19119" y="2073"/>
                </a:lnTo>
                <a:lnTo>
                  <a:pt x="19030" y="2012"/>
                </a:lnTo>
                <a:lnTo>
                  <a:pt x="19098" y="2021"/>
                </a:lnTo>
                <a:lnTo>
                  <a:pt x="19119" y="1970"/>
                </a:lnTo>
                <a:lnTo>
                  <a:pt x="18761" y="1498"/>
                </a:lnTo>
                <a:lnTo>
                  <a:pt x="18657" y="1447"/>
                </a:lnTo>
                <a:lnTo>
                  <a:pt x="18486" y="1396"/>
                </a:lnTo>
                <a:lnTo>
                  <a:pt x="18398" y="1405"/>
                </a:lnTo>
                <a:lnTo>
                  <a:pt x="18231" y="1373"/>
                </a:lnTo>
                <a:lnTo>
                  <a:pt x="18252" y="1425"/>
                </a:lnTo>
                <a:lnTo>
                  <a:pt x="18346" y="1498"/>
                </a:lnTo>
                <a:lnTo>
                  <a:pt x="18320" y="1540"/>
                </a:lnTo>
                <a:lnTo>
                  <a:pt x="18165" y="1437"/>
                </a:lnTo>
                <a:lnTo>
                  <a:pt x="18092" y="1447"/>
                </a:lnTo>
                <a:lnTo>
                  <a:pt x="17993" y="1425"/>
                </a:lnTo>
                <a:lnTo>
                  <a:pt x="17916" y="1425"/>
                </a:lnTo>
                <a:lnTo>
                  <a:pt x="17875" y="1447"/>
                </a:lnTo>
                <a:lnTo>
                  <a:pt x="17797" y="1415"/>
                </a:lnTo>
                <a:lnTo>
                  <a:pt x="17739" y="1335"/>
                </a:lnTo>
                <a:lnTo>
                  <a:pt x="17668" y="1283"/>
                </a:lnTo>
                <a:lnTo>
                  <a:pt x="17569" y="1261"/>
                </a:lnTo>
                <a:lnTo>
                  <a:pt x="17409" y="1283"/>
                </a:lnTo>
                <a:lnTo>
                  <a:pt x="17232" y="1200"/>
                </a:lnTo>
                <a:lnTo>
                  <a:pt x="17149" y="1139"/>
                </a:lnTo>
                <a:lnTo>
                  <a:pt x="16714" y="1065"/>
                </a:lnTo>
                <a:lnTo>
                  <a:pt x="16693" y="1117"/>
                </a:lnTo>
                <a:lnTo>
                  <a:pt x="16796" y="1219"/>
                </a:lnTo>
                <a:lnTo>
                  <a:pt x="16714" y="1200"/>
                </a:lnTo>
                <a:lnTo>
                  <a:pt x="16702" y="1232"/>
                </a:lnTo>
                <a:lnTo>
                  <a:pt x="16599" y="1200"/>
                </a:lnTo>
                <a:lnTo>
                  <a:pt x="16547" y="1232"/>
                </a:lnTo>
                <a:lnTo>
                  <a:pt x="16450" y="1181"/>
                </a:lnTo>
                <a:lnTo>
                  <a:pt x="16481" y="1293"/>
                </a:lnTo>
                <a:lnTo>
                  <a:pt x="16382" y="1251"/>
                </a:lnTo>
                <a:lnTo>
                  <a:pt x="16273" y="1158"/>
                </a:lnTo>
                <a:lnTo>
                  <a:pt x="16268" y="1107"/>
                </a:lnTo>
                <a:lnTo>
                  <a:pt x="16200" y="1036"/>
                </a:lnTo>
                <a:lnTo>
                  <a:pt x="16097" y="975"/>
                </a:lnTo>
                <a:lnTo>
                  <a:pt x="16029" y="975"/>
                </a:lnTo>
                <a:lnTo>
                  <a:pt x="15932" y="953"/>
                </a:lnTo>
                <a:lnTo>
                  <a:pt x="15983" y="1036"/>
                </a:lnTo>
                <a:lnTo>
                  <a:pt x="15796" y="1014"/>
                </a:lnTo>
                <a:lnTo>
                  <a:pt x="15755" y="963"/>
                </a:lnTo>
                <a:lnTo>
                  <a:pt x="15609" y="943"/>
                </a:lnTo>
                <a:lnTo>
                  <a:pt x="15553" y="963"/>
                </a:lnTo>
                <a:lnTo>
                  <a:pt x="15553" y="995"/>
                </a:lnTo>
                <a:lnTo>
                  <a:pt x="15491" y="924"/>
                </a:lnTo>
                <a:lnTo>
                  <a:pt x="15465" y="943"/>
                </a:lnTo>
                <a:lnTo>
                  <a:pt x="15387" y="911"/>
                </a:lnTo>
                <a:lnTo>
                  <a:pt x="15324" y="902"/>
                </a:lnTo>
                <a:lnTo>
                  <a:pt x="15336" y="873"/>
                </a:lnTo>
                <a:lnTo>
                  <a:pt x="15407" y="809"/>
                </a:lnTo>
                <a:lnTo>
                  <a:pt x="15433" y="780"/>
                </a:lnTo>
                <a:lnTo>
                  <a:pt x="15407" y="728"/>
                </a:lnTo>
                <a:lnTo>
                  <a:pt x="15350" y="687"/>
                </a:lnTo>
                <a:lnTo>
                  <a:pt x="15225" y="635"/>
                </a:lnTo>
                <a:lnTo>
                  <a:pt x="15107" y="635"/>
                </a:lnTo>
                <a:lnTo>
                  <a:pt x="15086" y="655"/>
                </a:lnTo>
                <a:lnTo>
                  <a:pt x="15044" y="603"/>
                </a:lnTo>
                <a:lnTo>
                  <a:pt x="14957" y="594"/>
                </a:lnTo>
                <a:lnTo>
                  <a:pt x="14992" y="574"/>
                </a:lnTo>
                <a:lnTo>
                  <a:pt x="14905" y="542"/>
                </a:lnTo>
                <a:close/>
                <a:moveTo>
                  <a:pt x="6975" y="584"/>
                </a:moveTo>
                <a:lnTo>
                  <a:pt x="6933" y="626"/>
                </a:lnTo>
                <a:lnTo>
                  <a:pt x="6959" y="655"/>
                </a:lnTo>
                <a:lnTo>
                  <a:pt x="7037" y="667"/>
                </a:lnTo>
                <a:lnTo>
                  <a:pt x="7053" y="719"/>
                </a:lnTo>
                <a:lnTo>
                  <a:pt x="7032" y="770"/>
                </a:lnTo>
                <a:lnTo>
                  <a:pt x="7018" y="821"/>
                </a:lnTo>
                <a:lnTo>
                  <a:pt x="7105" y="860"/>
                </a:lnTo>
                <a:lnTo>
                  <a:pt x="7167" y="873"/>
                </a:lnTo>
                <a:lnTo>
                  <a:pt x="7251" y="873"/>
                </a:lnTo>
                <a:lnTo>
                  <a:pt x="7380" y="850"/>
                </a:lnTo>
                <a:lnTo>
                  <a:pt x="7426" y="873"/>
                </a:lnTo>
                <a:lnTo>
                  <a:pt x="7499" y="841"/>
                </a:lnTo>
                <a:lnTo>
                  <a:pt x="7536" y="821"/>
                </a:lnTo>
                <a:lnTo>
                  <a:pt x="7546" y="770"/>
                </a:lnTo>
                <a:lnTo>
                  <a:pt x="7520" y="738"/>
                </a:lnTo>
                <a:lnTo>
                  <a:pt x="7458" y="728"/>
                </a:lnTo>
                <a:lnTo>
                  <a:pt x="7369" y="738"/>
                </a:lnTo>
                <a:lnTo>
                  <a:pt x="7296" y="757"/>
                </a:lnTo>
                <a:lnTo>
                  <a:pt x="7239" y="748"/>
                </a:lnTo>
                <a:lnTo>
                  <a:pt x="7188" y="748"/>
                </a:lnTo>
                <a:lnTo>
                  <a:pt x="7178" y="719"/>
                </a:lnTo>
                <a:lnTo>
                  <a:pt x="7141" y="696"/>
                </a:lnTo>
                <a:lnTo>
                  <a:pt x="7173" y="655"/>
                </a:lnTo>
                <a:lnTo>
                  <a:pt x="7157" y="626"/>
                </a:lnTo>
                <a:lnTo>
                  <a:pt x="7079" y="626"/>
                </a:lnTo>
                <a:lnTo>
                  <a:pt x="7053" y="594"/>
                </a:lnTo>
                <a:lnTo>
                  <a:pt x="6975" y="584"/>
                </a:lnTo>
                <a:close/>
                <a:moveTo>
                  <a:pt x="13505" y="603"/>
                </a:moveTo>
                <a:lnTo>
                  <a:pt x="13433" y="626"/>
                </a:lnTo>
                <a:lnTo>
                  <a:pt x="13381" y="655"/>
                </a:lnTo>
                <a:lnTo>
                  <a:pt x="13251" y="677"/>
                </a:lnTo>
                <a:lnTo>
                  <a:pt x="13143" y="748"/>
                </a:lnTo>
                <a:lnTo>
                  <a:pt x="13070" y="799"/>
                </a:lnTo>
                <a:lnTo>
                  <a:pt x="13096" y="850"/>
                </a:lnTo>
                <a:lnTo>
                  <a:pt x="13023" y="943"/>
                </a:lnTo>
                <a:lnTo>
                  <a:pt x="13065" y="953"/>
                </a:lnTo>
                <a:lnTo>
                  <a:pt x="13008" y="1046"/>
                </a:lnTo>
                <a:lnTo>
                  <a:pt x="13029" y="1107"/>
                </a:lnTo>
                <a:lnTo>
                  <a:pt x="12987" y="1129"/>
                </a:lnTo>
                <a:lnTo>
                  <a:pt x="13013" y="1190"/>
                </a:lnTo>
                <a:lnTo>
                  <a:pt x="13096" y="1219"/>
                </a:lnTo>
                <a:lnTo>
                  <a:pt x="13122" y="1271"/>
                </a:lnTo>
                <a:lnTo>
                  <a:pt x="13267" y="1283"/>
                </a:lnTo>
                <a:lnTo>
                  <a:pt x="13288" y="1271"/>
                </a:lnTo>
                <a:lnTo>
                  <a:pt x="13178" y="1190"/>
                </a:lnTo>
                <a:lnTo>
                  <a:pt x="13148" y="1097"/>
                </a:lnTo>
                <a:lnTo>
                  <a:pt x="13185" y="985"/>
                </a:lnTo>
                <a:lnTo>
                  <a:pt x="13216" y="882"/>
                </a:lnTo>
                <a:lnTo>
                  <a:pt x="13308" y="780"/>
                </a:lnTo>
                <a:lnTo>
                  <a:pt x="13412" y="728"/>
                </a:lnTo>
                <a:lnTo>
                  <a:pt x="13536" y="677"/>
                </a:lnTo>
                <a:lnTo>
                  <a:pt x="13552" y="645"/>
                </a:lnTo>
                <a:lnTo>
                  <a:pt x="13505" y="603"/>
                </a:lnTo>
                <a:close/>
                <a:moveTo>
                  <a:pt x="6441" y="626"/>
                </a:moveTo>
                <a:lnTo>
                  <a:pt x="6379" y="655"/>
                </a:lnTo>
                <a:lnTo>
                  <a:pt x="6375" y="757"/>
                </a:lnTo>
                <a:lnTo>
                  <a:pt x="6307" y="748"/>
                </a:lnTo>
                <a:lnTo>
                  <a:pt x="6276" y="687"/>
                </a:lnTo>
                <a:lnTo>
                  <a:pt x="6188" y="655"/>
                </a:lnTo>
                <a:lnTo>
                  <a:pt x="6130" y="687"/>
                </a:lnTo>
                <a:lnTo>
                  <a:pt x="6007" y="789"/>
                </a:lnTo>
                <a:lnTo>
                  <a:pt x="6047" y="799"/>
                </a:lnTo>
                <a:lnTo>
                  <a:pt x="6245" y="789"/>
                </a:lnTo>
                <a:lnTo>
                  <a:pt x="6130" y="841"/>
                </a:lnTo>
                <a:lnTo>
                  <a:pt x="6111" y="873"/>
                </a:lnTo>
                <a:lnTo>
                  <a:pt x="6177" y="873"/>
                </a:lnTo>
                <a:lnTo>
                  <a:pt x="6307" y="821"/>
                </a:lnTo>
                <a:lnTo>
                  <a:pt x="6457" y="809"/>
                </a:lnTo>
                <a:lnTo>
                  <a:pt x="6509" y="757"/>
                </a:lnTo>
                <a:lnTo>
                  <a:pt x="6535" y="706"/>
                </a:lnTo>
                <a:lnTo>
                  <a:pt x="6493" y="706"/>
                </a:lnTo>
                <a:lnTo>
                  <a:pt x="6447" y="719"/>
                </a:lnTo>
                <a:lnTo>
                  <a:pt x="6457" y="687"/>
                </a:lnTo>
                <a:lnTo>
                  <a:pt x="6473" y="635"/>
                </a:lnTo>
                <a:lnTo>
                  <a:pt x="6441" y="626"/>
                </a:lnTo>
                <a:close/>
                <a:moveTo>
                  <a:pt x="6877" y="626"/>
                </a:moveTo>
                <a:lnTo>
                  <a:pt x="6867" y="645"/>
                </a:lnTo>
                <a:lnTo>
                  <a:pt x="6815" y="635"/>
                </a:lnTo>
                <a:lnTo>
                  <a:pt x="6732" y="677"/>
                </a:lnTo>
                <a:lnTo>
                  <a:pt x="6690" y="667"/>
                </a:lnTo>
                <a:lnTo>
                  <a:pt x="6643" y="748"/>
                </a:lnTo>
                <a:lnTo>
                  <a:pt x="6716" y="738"/>
                </a:lnTo>
                <a:lnTo>
                  <a:pt x="6681" y="799"/>
                </a:lnTo>
                <a:lnTo>
                  <a:pt x="6716" y="821"/>
                </a:lnTo>
                <a:lnTo>
                  <a:pt x="6789" y="809"/>
                </a:lnTo>
                <a:lnTo>
                  <a:pt x="6851" y="728"/>
                </a:lnTo>
                <a:lnTo>
                  <a:pt x="6881" y="677"/>
                </a:lnTo>
                <a:lnTo>
                  <a:pt x="6877" y="626"/>
                </a:lnTo>
                <a:close/>
                <a:moveTo>
                  <a:pt x="16377" y="687"/>
                </a:moveTo>
                <a:lnTo>
                  <a:pt x="16340" y="706"/>
                </a:lnTo>
                <a:lnTo>
                  <a:pt x="16377" y="780"/>
                </a:lnTo>
                <a:lnTo>
                  <a:pt x="16511" y="850"/>
                </a:lnTo>
                <a:lnTo>
                  <a:pt x="16558" y="821"/>
                </a:lnTo>
                <a:lnTo>
                  <a:pt x="16714" y="831"/>
                </a:lnTo>
                <a:lnTo>
                  <a:pt x="16683" y="748"/>
                </a:lnTo>
                <a:lnTo>
                  <a:pt x="16490" y="696"/>
                </a:lnTo>
                <a:lnTo>
                  <a:pt x="16377" y="687"/>
                </a:lnTo>
                <a:close/>
                <a:moveTo>
                  <a:pt x="6959" y="738"/>
                </a:moveTo>
                <a:lnTo>
                  <a:pt x="6888" y="770"/>
                </a:lnTo>
                <a:lnTo>
                  <a:pt x="6841" y="821"/>
                </a:lnTo>
                <a:lnTo>
                  <a:pt x="6877" y="841"/>
                </a:lnTo>
                <a:lnTo>
                  <a:pt x="6928" y="850"/>
                </a:lnTo>
                <a:lnTo>
                  <a:pt x="6975" y="809"/>
                </a:lnTo>
                <a:lnTo>
                  <a:pt x="6975" y="780"/>
                </a:lnTo>
                <a:lnTo>
                  <a:pt x="6959" y="738"/>
                </a:lnTo>
                <a:close/>
                <a:moveTo>
                  <a:pt x="16740" y="757"/>
                </a:moveTo>
                <a:lnTo>
                  <a:pt x="16754" y="789"/>
                </a:lnTo>
                <a:lnTo>
                  <a:pt x="16869" y="831"/>
                </a:lnTo>
                <a:lnTo>
                  <a:pt x="16942" y="841"/>
                </a:lnTo>
                <a:lnTo>
                  <a:pt x="16952" y="799"/>
                </a:lnTo>
                <a:lnTo>
                  <a:pt x="16827" y="770"/>
                </a:lnTo>
                <a:lnTo>
                  <a:pt x="16740" y="757"/>
                </a:lnTo>
                <a:close/>
                <a:moveTo>
                  <a:pt x="5793" y="873"/>
                </a:moveTo>
                <a:lnTo>
                  <a:pt x="5644" y="882"/>
                </a:lnTo>
                <a:lnTo>
                  <a:pt x="5644" y="953"/>
                </a:lnTo>
                <a:lnTo>
                  <a:pt x="5560" y="1027"/>
                </a:lnTo>
                <a:lnTo>
                  <a:pt x="5468" y="1107"/>
                </a:lnTo>
                <a:lnTo>
                  <a:pt x="5430" y="1149"/>
                </a:lnTo>
                <a:lnTo>
                  <a:pt x="5494" y="1210"/>
                </a:lnTo>
                <a:lnTo>
                  <a:pt x="5489" y="1251"/>
                </a:lnTo>
                <a:lnTo>
                  <a:pt x="5633" y="1200"/>
                </a:lnTo>
                <a:lnTo>
                  <a:pt x="5664" y="1149"/>
                </a:lnTo>
                <a:lnTo>
                  <a:pt x="5762" y="1078"/>
                </a:lnTo>
                <a:lnTo>
                  <a:pt x="5913" y="995"/>
                </a:lnTo>
                <a:lnTo>
                  <a:pt x="5981" y="975"/>
                </a:lnTo>
                <a:lnTo>
                  <a:pt x="5965" y="924"/>
                </a:lnTo>
                <a:lnTo>
                  <a:pt x="5939" y="892"/>
                </a:lnTo>
                <a:lnTo>
                  <a:pt x="5840" y="892"/>
                </a:lnTo>
                <a:lnTo>
                  <a:pt x="5793" y="873"/>
                </a:lnTo>
                <a:close/>
                <a:moveTo>
                  <a:pt x="6893" y="902"/>
                </a:moveTo>
                <a:lnTo>
                  <a:pt x="6836" y="934"/>
                </a:lnTo>
                <a:lnTo>
                  <a:pt x="6789" y="975"/>
                </a:lnTo>
                <a:lnTo>
                  <a:pt x="6763" y="1027"/>
                </a:lnTo>
                <a:lnTo>
                  <a:pt x="6742" y="1129"/>
                </a:lnTo>
                <a:lnTo>
                  <a:pt x="6789" y="1129"/>
                </a:lnTo>
                <a:lnTo>
                  <a:pt x="6872" y="1046"/>
                </a:lnTo>
                <a:lnTo>
                  <a:pt x="6933" y="1027"/>
                </a:lnTo>
                <a:lnTo>
                  <a:pt x="7043" y="934"/>
                </a:lnTo>
                <a:lnTo>
                  <a:pt x="6975" y="902"/>
                </a:lnTo>
                <a:lnTo>
                  <a:pt x="6893" y="902"/>
                </a:lnTo>
                <a:close/>
                <a:moveTo>
                  <a:pt x="6634" y="934"/>
                </a:moveTo>
                <a:lnTo>
                  <a:pt x="6556" y="985"/>
                </a:lnTo>
                <a:lnTo>
                  <a:pt x="6566" y="1056"/>
                </a:lnTo>
                <a:lnTo>
                  <a:pt x="6488" y="1046"/>
                </a:lnTo>
                <a:lnTo>
                  <a:pt x="6467" y="1078"/>
                </a:lnTo>
                <a:lnTo>
                  <a:pt x="6530" y="1158"/>
                </a:lnTo>
                <a:lnTo>
                  <a:pt x="6540" y="1210"/>
                </a:lnTo>
                <a:lnTo>
                  <a:pt x="6577" y="1210"/>
                </a:lnTo>
                <a:lnTo>
                  <a:pt x="6664" y="1168"/>
                </a:lnTo>
                <a:lnTo>
                  <a:pt x="6721" y="1078"/>
                </a:lnTo>
                <a:lnTo>
                  <a:pt x="6681" y="1027"/>
                </a:lnTo>
                <a:lnTo>
                  <a:pt x="6747" y="975"/>
                </a:lnTo>
                <a:lnTo>
                  <a:pt x="6752" y="943"/>
                </a:lnTo>
                <a:lnTo>
                  <a:pt x="6669" y="953"/>
                </a:lnTo>
                <a:lnTo>
                  <a:pt x="6634" y="934"/>
                </a:lnTo>
                <a:close/>
                <a:moveTo>
                  <a:pt x="7235" y="934"/>
                </a:moveTo>
                <a:lnTo>
                  <a:pt x="7115" y="963"/>
                </a:lnTo>
                <a:lnTo>
                  <a:pt x="7048" y="1004"/>
                </a:lnTo>
                <a:lnTo>
                  <a:pt x="6975" y="1107"/>
                </a:lnTo>
                <a:lnTo>
                  <a:pt x="6940" y="1219"/>
                </a:lnTo>
                <a:lnTo>
                  <a:pt x="6996" y="1219"/>
                </a:lnTo>
                <a:lnTo>
                  <a:pt x="6933" y="1271"/>
                </a:lnTo>
                <a:lnTo>
                  <a:pt x="6950" y="1312"/>
                </a:lnTo>
                <a:lnTo>
                  <a:pt x="7018" y="1335"/>
                </a:lnTo>
                <a:lnTo>
                  <a:pt x="7095" y="1364"/>
                </a:lnTo>
                <a:lnTo>
                  <a:pt x="7244" y="1386"/>
                </a:lnTo>
                <a:lnTo>
                  <a:pt x="7328" y="1373"/>
                </a:lnTo>
                <a:lnTo>
                  <a:pt x="7364" y="1344"/>
                </a:lnTo>
                <a:lnTo>
                  <a:pt x="7385" y="1373"/>
                </a:lnTo>
                <a:lnTo>
                  <a:pt x="7421" y="1386"/>
                </a:lnTo>
                <a:lnTo>
                  <a:pt x="7442" y="1457"/>
                </a:lnTo>
                <a:lnTo>
                  <a:pt x="7406" y="1489"/>
                </a:lnTo>
                <a:lnTo>
                  <a:pt x="7477" y="1527"/>
                </a:lnTo>
                <a:lnTo>
                  <a:pt x="7529" y="1579"/>
                </a:lnTo>
                <a:lnTo>
                  <a:pt x="7536" y="1620"/>
                </a:lnTo>
                <a:lnTo>
                  <a:pt x="7529" y="1672"/>
                </a:lnTo>
                <a:lnTo>
                  <a:pt x="7437" y="1784"/>
                </a:lnTo>
                <a:lnTo>
                  <a:pt x="7406" y="1848"/>
                </a:lnTo>
                <a:lnTo>
                  <a:pt x="7406" y="1887"/>
                </a:lnTo>
                <a:lnTo>
                  <a:pt x="7307" y="1899"/>
                </a:lnTo>
                <a:lnTo>
                  <a:pt x="7218" y="1909"/>
                </a:lnTo>
                <a:lnTo>
                  <a:pt x="7162" y="1989"/>
                </a:lnTo>
                <a:lnTo>
                  <a:pt x="7188" y="2031"/>
                </a:lnTo>
                <a:lnTo>
                  <a:pt x="7328" y="2012"/>
                </a:lnTo>
                <a:lnTo>
                  <a:pt x="7338" y="1980"/>
                </a:lnTo>
                <a:lnTo>
                  <a:pt x="7390" y="2041"/>
                </a:lnTo>
                <a:lnTo>
                  <a:pt x="7437" y="2105"/>
                </a:lnTo>
                <a:lnTo>
                  <a:pt x="7411" y="2134"/>
                </a:lnTo>
                <a:lnTo>
                  <a:pt x="7452" y="2195"/>
                </a:lnTo>
                <a:lnTo>
                  <a:pt x="7536" y="2268"/>
                </a:lnTo>
                <a:lnTo>
                  <a:pt x="7649" y="2320"/>
                </a:lnTo>
                <a:lnTo>
                  <a:pt x="7654" y="2268"/>
                </a:lnTo>
                <a:lnTo>
                  <a:pt x="7623" y="2195"/>
                </a:lnTo>
                <a:lnTo>
                  <a:pt x="7588" y="2092"/>
                </a:lnTo>
                <a:lnTo>
                  <a:pt x="7680" y="2185"/>
                </a:lnTo>
                <a:lnTo>
                  <a:pt x="7727" y="2227"/>
                </a:lnTo>
                <a:lnTo>
                  <a:pt x="7769" y="2134"/>
                </a:lnTo>
                <a:lnTo>
                  <a:pt x="7769" y="2012"/>
                </a:lnTo>
                <a:lnTo>
                  <a:pt x="7758" y="1980"/>
                </a:lnTo>
                <a:lnTo>
                  <a:pt x="7711" y="1928"/>
                </a:lnTo>
                <a:lnTo>
                  <a:pt x="7680" y="1858"/>
                </a:lnTo>
                <a:lnTo>
                  <a:pt x="7706" y="1797"/>
                </a:lnTo>
                <a:lnTo>
                  <a:pt x="7769" y="1774"/>
                </a:lnTo>
                <a:lnTo>
                  <a:pt x="7809" y="1887"/>
                </a:lnTo>
                <a:lnTo>
                  <a:pt x="7852" y="1938"/>
                </a:lnTo>
                <a:lnTo>
                  <a:pt x="7970" y="1806"/>
                </a:lnTo>
                <a:lnTo>
                  <a:pt x="8007" y="1723"/>
                </a:lnTo>
                <a:lnTo>
                  <a:pt x="7934" y="1713"/>
                </a:lnTo>
                <a:lnTo>
                  <a:pt x="7899" y="1611"/>
                </a:lnTo>
                <a:lnTo>
                  <a:pt x="7835" y="1579"/>
                </a:lnTo>
                <a:lnTo>
                  <a:pt x="7753" y="1508"/>
                </a:lnTo>
                <a:lnTo>
                  <a:pt x="7852" y="1447"/>
                </a:lnTo>
                <a:lnTo>
                  <a:pt x="7840" y="1344"/>
                </a:lnTo>
                <a:lnTo>
                  <a:pt x="7821" y="1303"/>
                </a:lnTo>
                <a:lnTo>
                  <a:pt x="7727" y="1251"/>
                </a:lnTo>
                <a:lnTo>
                  <a:pt x="7711" y="1181"/>
                </a:lnTo>
                <a:lnTo>
                  <a:pt x="7618" y="1210"/>
                </a:lnTo>
                <a:lnTo>
                  <a:pt x="7633" y="1158"/>
                </a:lnTo>
                <a:lnTo>
                  <a:pt x="7592" y="1107"/>
                </a:lnTo>
                <a:lnTo>
                  <a:pt x="7520" y="1046"/>
                </a:lnTo>
                <a:lnTo>
                  <a:pt x="7463" y="1097"/>
                </a:lnTo>
                <a:lnTo>
                  <a:pt x="7369" y="1129"/>
                </a:lnTo>
                <a:lnTo>
                  <a:pt x="7400" y="1056"/>
                </a:lnTo>
                <a:lnTo>
                  <a:pt x="7380" y="943"/>
                </a:lnTo>
                <a:lnTo>
                  <a:pt x="7251" y="985"/>
                </a:lnTo>
                <a:lnTo>
                  <a:pt x="7178" y="1078"/>
                </a:lnTo>
                <a:lnTo>
                  <a:pt x="7173" y="1004"/>
                </a:lnTo>
                <a:lnTo>
                  <a:pt x="7235" y="934"/>
                </a:lnTo>
                <a:close/>
                <a:moveTo>
                  <a:pt x="16698" y="934"/>
                </a:moveTo>
                <a:lnTo>
                  <a:pt x="16657" y="943"/>
                </a:lnTo>
                <a:lnTo>
                  <a:pt x="16646" y="985"/>
                </a:lnTo>
                <a:lnTo>
                  <a:pt x="16657" y="985"/>
                </a:lnTo>
                <a:lnTo>
                  <a:pt x="16749" y="1004"/>
                </a:lnTo>
                <a:lnTo>
                  <a:pt x="16817" y="1004"/>
                </a:lnTo>
                <a:lnTo>
                  <a:pt x="16787" y="975"/>
                </a:lnTo>
                <a:lnTo>
                  <a:pt x="16698" y="934"/>
                </a:lnTo>
                <a:close/>
                <a:moveTo>
                  <a:pt x="7437" y="943"/>
                </a:moveTo>
                <a:lnTo>
                  <a:pt x="7416" y="985"/>
                </a:lnTo>
                <a:lnTo>
                  <a:pt x="7442" y="1046"/>
                </a:lnTo>
                <a:lnTo>
                  <a:pt x="7452" y="1056"/>
                </a:lnTo>
                <a:lnTo>
                  <a:pt x="7503" y="1036"/>
                </a:lnTo>
                <a:lnTo>
                  <a:pt x="7546" y="1036"/>
                </a:lnTo>
                <a:lnTo>
                  <a:pt x="7592" y="1046"/>
                </a:lnTo>
                <a:lnTo>
                  <a:pt x="7597" y="1014"/>
                </a:lnTo>
                <a:lnTo>
                  <a:pt x="7550" y="953"/>
                </a:lnTo>
                <a:lnTo>
                  <a:pt x="7458" y="943"/>
                </a:lnTo>
                <a:lnTo>
                  <a:pt x="7437" y="943"/>
                </a:lnTo>
                <a:close/>
                <a:moveTo>
                  <a:pt x="6358" y="953"/>
                </a:moveTo>
                <a:lnTo>
                  <a:pt x="6337" y="975"/>
                </a:lnTo>
                <a:lnTo>
                  <a:pt x="6358" y="1046"/>
                </a:lnTo>
                <a:lnTo>
                  <a:pt x="6436" y="975"/>
                </a:lnTo>
                <a:lnTo>
                  <a:pt x="6415" y="953"/>
                </a:lnTo>
                <a:lnTo>
                  <a:pt x="6358" y="953"/>
                </a:lnTo>
                <a:close/>
                <a:moveTo>
                  <a:pt x="5981" y="985"/>
                </a:moveTo>
                <a:lnTo>
                  <a:pt x="5830" y="1056"/>
                </a:lnTo>
                <a:lnTo>
                  <a:pt x="5774" y="1097"/>
                </a:lnTo>
                <a:lnTo>
                  <a:pt x="5689" y="1181"/>
                </a:lnTo>
                <a:lnTo>
                  <a:pt x="5748" y="1210"/>
                </a:lnTo>
                <a:lnTo>
                  <a:pt x="5814" y="1210"/>
                </a:lnTo>
                <a:lnTo>
                  <a:pt x="5689" y="1251"/>
                </a:lnTo>
                <a:lnTo>
                  <a:pt x="5689" y="1293"/>
                </a:lnTo>
                <a:lnTo>
                  <a:pt x="5753" y="1303"/>
                </a:lnTo>
                <a:lnTo>
                  <a:pt x="5851" y="1293"/>
                </a:lnTo>
                <a:lnTo>
                  <a:pt x="5918" y="1312"/>
                </a:lnTo>
                <a:lnTo>
                  <a:pt x="5851" y="1335"/>
                </a:lnTo>
                <a:lnTo>
                  <a:pt x="5793" y="1335"/>
                </a:lnTo>
                <a:lnTo>
                  <a:pt x="5715" y="1354"/>
                </a:lnTo>
                <a:lnTo>
                  <a:pt x="5680" y="1364"/>
                </a:lnTo>
                <a:lnTo>
                  <a:pt x="5685" y="1457"/>
                </a:lnTo>
                <a:lnTo>
                  <a:pt x="5732" y="1437"/>
                </a:lnTo>
                <a:lnTo>
                  <a:pt x="5779" y="1466"/>
                </a:lnTo>
                <a:lnTo>
                  <a:pt x="5774" y="1527"/>
                </a:lnTo>
                <a:lnTo>
                  <a:pt x="5835" y="1518"/>
                </a:lnTo>
                <a:lnTo>
                  <a:pt x="5975" y="1498"/>
                </a:lnTo>
                <a:lnTo>
                  <a:pt x="6078" y="1457"/>
                </a:lnTo>
                <a:lnTo>
                  <a:pt x="6136" y="1457"/>
                </a:lnTo>
                <a:lnTo>
                  <a:pt x="6193" y="1489"/>
                </a:lnTo>
                <a:lnTo>
                  <a:pt x="6266" y="1498"/>
                </a:lnTo>
                <a:lnTo>
                  <a:pt x="6302" y="1457"/>
                </a:lnTo>
                <a:lnTo>
                  <a:pt x="6292" y="1415"/>
                </a:lnTo>
                <a:lnTo>
                  <a:pt x="6370" y="1405"/>
                </a:lnTo>
                <a:lnTo>
                  <a:pt x="6396" y="1354"/>
                </a:lnTo>
                <a:lnTo>
                  <a:pt x="6344" y="1303"/>
                </a:lnTo>
                <a:lnTo>
                  <a:pt x="6297" y="1242"/>
                </a:lnTo>
                <a:lnTo>
                  <a:pt x="6323" y="1168"/>
                </a:lnTo>
                <a:lnTo>
                  <a:pt x="6354" y="1056"/>
                </a:lnTo>
                <a:lnTo>
                  <a:pt x="6332" y="1014"/>
                </a:lnTo>
                <a:lnTo>
                  <a:pt x="6297" y="995"/>
                </a:lnTo>
                <a:lnTo>
                  <a:pt x="6255" y="1014"/>
                </a:lnTo>
                <a:lnTo>
                  <a:pt x="6224" y="1129"/>
                </a:lnTo>
                <a:lnTo>
                  <a:pt x="6177" y="1168"/>
                </a:lnTo>
                <a:lnTo>
                  <a:pt x="6198" y="1065"/>
                </a:lnTo>
                <a:lnTo>
                  <a:pt x="6182" y="1027"/>
                </a:lnTo>
                <a:lnTo>
                  <a:pt x="6104" y="1088"/>
                </a:lnTo>
                <a:lnTo>
                  <a:pt x="6073" y="1027"/>
                </a:lnTo>
                <a:lnTo>
                  <a:pt x="5960" y="1065"/>
                </a:lnTo>
                <a:lnTo>
                  <a:pt x="6012" y="1014"/>
                </a:lnTo>
                <a:lnTo>
                  <a:pt x="5981" y="985"/>
                </a:lnTo>
                <a:close/>
                <a:moveTo>
                  <a:pt x="6747" y="1139"/>
                </a:moveTo>
                <a:lnTo>
                  <a:pt x="6655" y="1219"/>
                </a:lnTo>
                <a:lnTo>
                  <a:pt x="6596" y="1344"/>
                </a:lnTo>
                <a:lnTo>
                  <a:pt x="6629" y="1396"/>
                </a:lnTo>
                <a:lnTo>
                  <a:pt x="6643" y="1466"/>
                </a:lnTo>
                <a:lnTo>
                  <a:pt x="6577" y="1579"/>
                </a:lnTo>
                <a:lnTo>
                  <a:pt x="6540" y="1579"/>
                </a:lnTo>
                <a:lnTo>
                  <a:pt x="6478" y="1672"/>
                </a:lnTo>
                <a:lnTo>
                  <a:pt x="6519" y="1559"/>
                </a:lnTo>
                <a:lnTo>
                  <a:pt x="6467" y="1518"/>
                </a:lnTo>
                <a:lnTo>
                  <a:pt x="6422" y="1540"/>
                </a:lnTo>
                <a:lnTo>
                  <a:pt x="6396" y="1611"/>
                </a:lnTo>
                <a:lnTo>
                  <a:pt x="6332" y="1611"/>
                </a:lnTo>
                <a:lnTo>
                  <a:pt x="6255" y="1630"/>
                </a:lnTo>
                <a:lnTo>
                  <a:pt x="6198" y="1579"/>
                </a:lnTo>
                <a:lnTo>
                  <a:pt x="6146" y="1591"/>
                </a:lnTo>
                <a:lnTo>
                  <a:pt x="6125" y="1518"/>
                </a:lnTo>
                <a:lnTo>
                  <a:pt x="6104" y="1498"/>
                </a:lnTo>
                <a:lnTo>
                  <a:pt x="6064" y="1508"/>
                </a:lnTo>
                <a:lnTo>
                  <a:pt x="6007" y="1508"/>
                </a:lnTo>
                <a:lnTo>
                  <a:pt x="5960" y="1550"/>
                </a:lnTo>
                <a:lnTo>
                  <a:pt x="5981" y="1601"/>
                </a:lnTo>
                <a:lnTo>
                  <a:pt x="5908" y="1662"/>
                </a:lnTo>
                <a:lnTo>
                  <a:pt x="5892" y="1591"/>
                </a:lnTo>
                <a:lnTo>
                  <a:pt x="5845" y="1611"/>
                </a:lnTo>
                <a:lnTo>
                  <a:pt x="5715" y="1620"/>
                </a:lnTo>
                <a:lnTo>
                  <a:pt x="5649" y="1601"/>
                </a:lnTo>
                <a:lnTo>
                  <a:pt x="5736" y="1540"/>
                </a:lnTo>
                <a:lnTo>
                  <a:pt x="5711" y="1489"/>
                </a:lnTo>
                <a:lnTo>
                  <a:pt x="5659" y="1489"/>
                </a:lnTo>
                <a:lnTo>
                  <a:pt x="5612" y="1466"/>
                </a:lnTo>
                <a:lnTo>
                  <a:pt x="5529" y="1425"/>
                </a:lnTo>
                <a:lnTo>
                  <a:pt x="5489" y="1386"/>
                </a:lnTo>
                <a:lnTo>
                  <a:pt x="5442" y="1373"/>
                </a:lnTo>
                <a:lnTo>
                  <a:pt x="5404" y="1405"/>
                </a:lnTo>
                <a:lnTo>
                  <a:pt x="5338" y="1425"/>
                </a:lnTo>
                <a:lnTo>
                  <a:pt x="5385" y="1344"/>
                </a:lnTo>
                <a:lnTo>
                  <a:pt x="5281" y="1415"/>
                </a:lnTo>
                <a:lnTo>
                  <a:pt x="5265" y="1312"/>
                </a:lnTo>
                <a:lnTo>
                  <a:pt x="5244" y="1303"/>
                </a:lnTo>
                <a:lnTo>
                  <a:pt x="5204" y="1354"/>
                </a:lnTo>
                <a:lnTo>
                  <a:pt x="5152" y="1386"/>
                </a:lnTo>
                <a:lnTo>
                  <a:pt x="5152" y="1335"/>
                </a:lnTo>
                <a:lnTo>
                  <a:pt x="5063" y="1364"/>
                </a:lnTo>
                <a:lnTo>
                  <a:pt x="4970" y="1415"/>
                </a:lnTo>
                <a:lnTo>
                  <a:pt x="4912" y="1405"/>
                </a:lnTo>
                <a:lnTo>
                  <a:pt x="4834" y="1437"/>
                </a:lnTo>
                <a:lnTo>
                  <a:pt x="4768" y="1489"/>
                </a:lnTo>
                <a:lnTo>
                  <a:pt x="4731" y="1476"/>
                </a:lnTo>
                <a:lnTo>
                  <a:pt x="4695" y="1415"/>
                </a:lnTo>
                <a:lnTo>
                  <a:pt x="4627" y="1396"/>
                </a:lnTo>
                <a:lnTo>
                  <a:pt x="4591" y="1373"/>
                </a:lnTo>
                <a:lnTo>
                  <a:pt x="4549" y="1344"/>
                </a:lnTo>
                <a:lnTo>
                  <a:pt x="4478" y="1354"/>
                </a:lnTo>
                <a:lnTo>
                  <a:pt x="4452" y="1344"/>
                </a:lnTo>
                <a:lnTo>
                  <a:pt x="4379" y="1335"/>
                </a:lnTo>
                <a:lnTo>
                  <a:pt x="4311" y="1303"/>
                </a:lnTo>
                <a:lnTo>
                  <a:pt x="4259" y="1312"/>
                </a:lnTo>
                <a:lnTo>
                  <a:pt x="4208" y="1293"/>
                </a:lnTo>
                <a:lnTo>
                  <a:pt x="4229" y="1261"/>
                </a:lnTo>
                <a:lnTo>
                  <a:pt x="4161" y="1261"/>
                </a:lnTo>
                <a:lnTo>
                  <a:pt x="4125" y="1283"/>
                </a:lnTo>
                <a:lnTo>
                  <a:pt x="4130" y="1232"/>
                </a:lnTo>
                <a:lnTo>
                  <a:pt x="4083" y="1200"/>
                </a:lnTo>
                <a:lnTo>
                  <a:pt x="3970" y="1261"/>
                </a:lnTo>
                <a:lnTo>
                  <a:pt x="3939" y="1261"/>
                </a:lnTo>
                <a:lnTo>
                  <a:pt x="3819" y="1303"/>
                </a:lnTo>
                <a:lnTo>
                  <a:pt x="3767" y="1322"/>
                </a:lnTo>
                <a:lnTo>
                  <a:pt x="3680" y="1373"/>
                </a:lnTo>
                <a:lnTo>
                  <a:pt x="3628" y="1425"/>
                </a:lnTo>
                <a:lnTo>
                  <a:pt x="3534" y="1476"/>
                </a:lnTo>
                <a:lnTo>
                  <a:pt x="3456" y="1489"/>
                </a:lnTo>
                <a:lnTo>
                  <a:pt x="3390" y="1550"/>
                </a:lnTo>
                <a:lnTo>
                  <a:pt x="3420" y="1579"/>
                </a:lnTo>
                <a:lnTo>
                  <a:pt x="3430" y="1630"/>
                </a:lnTo>
                <a:lnTo>
                  <a:pt x="3420" y="1694"/>
                </a:lnTo>
                <a:lnTo>
                  <a:pt x="3446" y="1733"/>
                </a:lnTo>
                <a:lnTo>
                  <a:pt x="3430" y="1806"/>
                </a:lnTo>
                <a:lnTo>
                  <a:pt x="3331" y="1816"/>
                </a:lnTo>
                <a:lnTo>
                  <a:pt x="3378" y="1755"/>
                </a:lnTo>
                <a:lnTo>
                  <a:pt x="3343" y="1755"/>
                </a:lnTo>
                <a:lnTo>
                  <a:pt x="3202" y="1816"/>
                </a:lnTo>
                <a:lnTo>
                  <a:pt x="3105" y="1858"/>
                </a:lnTo>
                <a:lnTo>
                  <a:pt x="3114" y="1928"/>
                </a:lnTo>
                <a:lnTo>
                  <a:pt x="3098" y="1980"/>
                </a:lnTo>
                <a:lnTo>
                  <a:pt x="3150" y="2012"/>
                </a:lnTo>
                <a:lnTo>
                  <a:pt x="3223" y="1989"/>
                </a:lnTo>
                <a:lnTo>
                  <a:pt x="3244" y="2021"/>
                </a:lnTo>
                <a:lnTo>
                  <a:pt x="3275" y="1989"/>
                </a:lnTo>
                <a:lnTo>
                  <a:pt x="3338" y="1970"/>
                </a:lnTo>
                <a:lnTo>
                  <a:pt x="3369" y="1970"/>
                </a:lnTo>
                <a:lnTo>
                  <a:pt x="3306" y="2012"/>
                </a:lnTo>
                <a:lnTo>
                  <a:pt x="3317" y="2031"/>
                </a:lnTo>
                <a:lnTo>
                  <a:pt x="3291" y="2092"/>
                </a:lnTo>
                <a:lnTo>
                  <a:pt x="3228" y="2124"/>
                </a:lnTo>
                <a:lnTo>
                  <a:pt x="3202" y="2114"/>
                </a:lnTo>
                <a:lnTo>
                  <a:pt x="3131" y="2175"/>
                </a:lnTo>
                <a:lnTo>
                  <a:pt x="3110" y="2156"/>
                </a:lnTo>
                <a:lnTo>
                  <a:pt x="3063" y="2166"/>
                </a:lnTo>
                <a:lnTo>
                  <a:pt x="3006" y="2227"/>
                </a:lnTo>
                <a:lnTo>
                  <a:pt x="2923" y="2297"/>
                </a:lnTo>
                <a:lnTo>
                  <a:pt x="2860" y="2371"/>
                </a:lnTo>
                <a:lnTo>
                  <a:pt x="2865" y="2422"/>
                </a:lnTo>
                <a:lnTo>
                  <a:pt x="2825" y="2493"/>
                </a:lnTo>
                <a:lnTo>
                  <a:pt x="2839" y="2525"/>
                </a:lnTo>
                <a:lnTo>
                  <a:pt x="2846" y="2576"/>
                </a:lnTo>
                <a:lnTo>
                  <a:pt x="2923" y="2554"/>
                </a:lnTo>
                <a:lnTo>
                  <a:pt x="2928" y="2596"/>
                </a:lnTo>
                <a:lnTo>
                  <a:pt x="2891" y="2647"/>
                </a:lnTo>
                <a:lnTo>
                  <a:pt x="2850" y="2721"/>
                </a:lnTo>
                <a:lnTo>
                  <a:pt x="2881" y="2721"/>
                </a:lnTo>
                <a:lnTo>
                  <a:pt x="2959" y="2670"/>
                </a:lnTo>
                <a:lnTo>
                  <a:pt x="2938" y="2730"/>
                </a:lnTo>
                <a:lnTo>
                  <a:pt x="2980" y="2689"/>
                </a:lnTo>
                <a:lnTo>
                  <a:pt x="2975" y="2750"/>
                </a:lnTo>
                <a:lnTo>
                  <a:pt x="3027" y="2708"/>
                </a:lnTo>
                <a:lnTo>
                  <a:pt x="3032" y="2730"/>
                </a:lnTo>
                <a:lnTo>
                  <a:pt x="3110" y="2689"/>
                </a:lnTo>
                <a:lnTo>
                  <a:pt x="3042" y="2759"/>
                </a:lnTo>
                <a:lnTo>
                  <a:pt x="2980" y="2862"/>
                </a:lnTo>
                <a:lnTo>
                  <a:pt x="2917" y="2904"/>
                </a:lnTo>
                <a:lnTo>
                  <a:pt x="2891" y="2926"/>
                </a:lnTo>
                <a:lnTo>
                  <a:pt x="2782" y="3006"/>
                </a:lnTo>
                <a:lnTo>
                  <a:pt x="2731" y="3058"/>
                </a:lnTo>
                <a:lnTo>
                  <a:pt x="2658" y="3067"/>
                </a:lnTo>
                <a:lnTo>
                  <a:pt x="2570" y="3141"/>
                </a:lnTo>
                <a:lnTo>
                  <a:pt x="2497" y="3183"/>
                </a:lnTo>
                <a:lnTo>
                  <a:pt x="2410" y="3244"/>
                </a:lnTo>
                <a:lnTo>
                  <a:pt x="2405" y="3263"/>
                </a:lnTo>
                <a:lnTo>
                  <a:pt x="2514" y="3221"/>
                </a:lnTo>
                <a:lnTo>
                  <a:pt x="2580" y="3183"/>
                </a:lnTo>
                <a:lnTo>
                  <a:pt x="2653" y="3141"/>
                </a:lnTo>
                <a:lnTo>
                  <a:pt x="2721" y="3099"/>
                </a:lnTo>
                <a:lnTo>
                  <a:pt x="2747" y="3109"/>
                </a:lnTo>
                <a:lnTo>
                  <a:pt x="2834" y="3058"/>
                </a:lnTo>
                <a:lnTo>
                  <a:pt x="2886" y="2997"/>
                </a:lnTo>
                <a:lnTo>
                  <a:pt x="2995" y="2936"/>
                </a:lnTo>
                <a:lnTo>
                  <a:pt x="3042" y="2875"/>
                </a:lnTo>
                <a:lnTo>
                  <a:pt x="3110" y="2843"/>
                </a:lnTo>
                <a:lnTo>
                  <a:pt x="3192" y="2782"/>
                </a:lnTo>
                <a:lnTo>
                  <a:pt x="3291" y="2698"/>
                </a:lnTo>
                <a:lnTo>
                  <a:pt x="3286" y="2637"/>
                </a:lnTo>
                <a:lnTo>
                  <a:pt x="3409" y="2544"/>
                </a:lnTo>
                <a:lnTo>
                  <a:pt x="3487" y="2464"/>
                </a:lnTo>
                <a:lnTo>
                  <a:pt x="3586" y="2390"/>
                </a:lnTo>
                <a:lnTo>
                  <a:pt x="3581" y="2422"/>
                </a:lnTo>
                <a:lnTo>
                  <a:pt x="3508" y="2464"/>
                </a:lnTo>
                <a:lnTo>
                  <a:pt x="3420" y="2586"/>
                </a:lnTo>
                <a:lnTo>
                  <a:pt x="3383" y="2657"/>
                </a:lnTo>
                <a:lnTo>
                  <a:pt x="3456" y="2637"/>
                </a:lnTo>
                <a:lnTo>
                  <a:pt x="3519" y="2586"/>
                </a:lnTo>
                <a:lnTo>
                  <a:pt x="3591" y="2567"/>
                </a:lnTo>
                <a:lnTo>
                  <a:pt x="3623" y="2554"/>
                </a:lnTo>
                <a:lnTo>
                  <a:pt x="3659" y="2474"/>
                </a:lnTo>
                <a:lnTo>
                  <a:pt x="3727" y="2442"/>
                </a:lnTo>
                <a:lnTo>
                  <a:pt x="3757" y="2493"/>
                </a:lnTo>
                <a:lnTo>
                  <a:pt x="3819" y="2554"/>
                </a:lnTo>
                <a:lnTo>
                  <a:pt x="3892" y="2544"/>
                </a:lnTo>
                <a:lnTo>
                  <a:pt x="3953" y="2586"/>
                </a:lnTo>
                <a:lnTo>
                  <a:pt x="3991" y="2605"/>
                </a:lnTo>
                <a:lnTo>
                  <a:pt x="4026" y="2740"/>
                </a:lnTo>
                <a:lnTo>
                  <a:pt x="4063" y="2782"/>
                </a:lnTo>
                <a:lnTo>
                  <a:pt x="4141" y="2782"/>
                </a:lnTo>
                <a:lnTo>
                  <a:pt x="4187" y="2791"/>
                </a:lnTo>
                <a:lnTo>
                  <a:pt x="4156" y="2904"/>
                </a:lnTo>
                <a:lnTo>
                  <a:pt x="4172" y="3006"/>
                </a:lnTo>
                <a:lnTo>
                  <a:pt x="4141" y="3119"/>
                </a:lnTo>
                <a:lnTo>
                  <a:pt x="4167" y="3160"/>
                </a:lnTo>
                <a:lnTo>
                  <a:pt x="4172" y="3212"/>
                </a:lnTo>
                <a:lnTo>
                  <a:pt x="4146" y="3273"/>
                </a:lnTo>
                <a:lnTo>
                  <a:pt x="4167" y="3375"/>
                </a:lnTo>
                <a:lnTo>
                  <a:pt x="4135" y="3478"/>
                </a:lnTo>
                <a:lnTo>
                  <a:pt x="4177" y="3529"/>
                </a:lnTo>
                <a:lnTo>
                  <a:pt x="4141" y="3613"/>
                </a:lnTo>
                <a:lnTo>
                  <a:pt x="4125" y="3725"/>
                </a:lnTo>
                <a:lnTo>
                  <a:pt x="4203" y="3786"/>
                </a:lnTo>
                <a:lnTo>
                  <a:pt x="4219" y="3837"/>
                </a:lnTo>
                <a:lnTo>
                  <a:pt x="4276" y="3972"/>
                </a:lnTo>
                <a:lnTo>
                  <a:pt x="4285" y="3972"/>
                </a:lnTo>
                <a:lnTo>
                  <a:pt x="4264" y="4075"/>
                </a:lnTo>
                <a:lnTo>
                  <a:pt x="4238" y="4187"/>
                </a:lnTo>
                <a:lnTo>
                  <a:pt x="4219" y="4219"/>
                </a:lnTo>
                <a:lnTo>
                  <a:pt x="4229" y="4094"/>
                </a:lnTo>
                <a:lnTo>
                  <a:pt x="4167" y="4056"/>
                </a:lnTo>
                <a:lnTo>
                  <a:pt x="4151" y="4075"/>
                </a:lnTo>
                <a:lnTo>
                  <a:pt x="4146" y="4136"/>
                </a:lnTo>
                <a:lnTo>
                  <a:pt x="4125" y="4248"/>
                </a:lnTo>
                <a:lnTo>
                  <a:pt x="4078" y="4434"/>
                </a:lnTo>
                <a:lnTo>
                  <a:pt x="3995" y="4681"/>
                </a:lnTo>
                <a:lnTo>
                  <a:pt x="3934" y="4803"/>
                </a:lnTo>
                <a:lnTo>
                  <a:pt x="3923" y="4906"/>
                </a:lnTo>
                <a:lnTo>
                  <a:pt x="3892" y="5018"/>
                </a:lnTo>
                <a:lnTo>
                  <a:pt x="3850" y="5134"/>
                </a:lnTo>
                <a:lnTo>
                  <a:pt x="3861" y="5204"/>
                </a:lnTo>
                <a:lnTo>
                  <a:pt x="3845" y="5317"/>
                </a:lnTo>
                <a:lnTo>
                  <a:pt x="3861" y="5429"/>
                </a:lnTo>
                <a:lnTo>
                  <a:pt x="3871" y="5471"/>
                </a:lnTo>
                <a:lnTo>
                  <a:pt x="3866" y="5512"/>
                </a:lnTo>
                <a:lnTo>
                  <a:pt x="3871" y="5698"/>
                </a:lnTo>
                <a:lnTo>
                  <a:pt x="3897" y="5830"/>
                </a:lnTo>
                <a:lnTo>
                  <a:pt x="3887" y="5904"/>
                </a:lnTo>
                <a:lnTo>
                  <a:pt x="3897" y="5933"/>
                </a:lnTo>
                <a:lnTo>
                  <a:pt x="3948" y="5942"/>
                </a:lnTo>
                <a:lnTo>
                  <a:pt x="3960" y="5984"/>
                </a:lnTo>
                <a:lnTo>
                  <a:pt x="3991" y="5984"/>
                </a:lnTo>
                <a:lnTo>
                  <a:pt x="3991" y="6026"/>
                </a:lnTo>
                <a:lnTo>
                  <a:pt x="4012" y="6045"/>
                </a:lnTo>
                <a:lnTo>
                  <a:pt x="4038" y="6119"/>
                </a:lnTo>
                <a:lnTo>
                  <a:pt x="4031" y="6189"/>
                </a:lnTo>
                <a:lnTo>
                  <a:pt x="4038" y="6314"/>
                </a:lnTo>
                <a:lnTo>
                  <a:pt x="4042" y="6417"/>
                </a:lnTo>
                <a:lnTo>
                  <a:pt x="4052" y="6507"/>
                </a:lnTo>
                <a:lnTo>
                  <a:pt x="4057" y="6590"/>
                </a:lnTo>
                <a:lnTo>
                  <a:pt x="4089" y="6632"/>
                </a:lnTo>
                <a:lnTo>
                  <a:pt x="4120" y="6735"/>
                </a:lnTo>
                <a:lnTo>
                  <a:pt x="4109" y="6796"/>
                </a:lnTo>
                <a:lnTo>
                  <a:pt x="4078" y="6847"/>
                </a:lnTo>
                <a:lnTo>
                  <a:pt x="4057" y="6837"/>
                </a:lnTo>
                <a:lnTo>
                  <a:pt x="4052" y="6847"/>
                </a:lnTo>
                <a:lnTo>
                  <a:pt x="4073" y="6918"/>
                </a:lnTo>
                <a:lnTo>
                  <a:pt x="4104" y="6959"/>
                </a:lnTo>
                <a:lnTo>
                  <a:pt x="4115" y="6991"/>
                </a:lnTo>
                <a:lnTo>
                  <a:pt x="4125" y="6969"/>
                </a:lnTo>
                <a:lnTo>
                  <a:pt x="4161" y="7033"/>
                </a:lnTo>
                <a:lnTo>
                  <a:pt x="4182" y="7072"/>
                </a:lnTo>
                <a:lnTo>
                  <a:pt x="4182" y="7155"/>
                </a:lnTo>
                <a:lnTo>
                  <a:pt x="4172" y="7248"/>
                </a:lnTo>
                <a:lnTo>
                  <a:pt x="4198" y="7290"/>
                </a:lnTo>
                <a:lnTo>
                  <a:pt x="4234" y="7351"/>
                </a:lnTo>
                <a:lnTo>
                  <a:pt x="4264" y="7431"/>
                </a:lnTo>
                <a:lnTo>
                  <a:pt x="4276" y="7514"/>
                </a:lnTo>
                <a:lnTo>
                  <a:pt x="4285" y="7514"/>
                </a:lnTo>
                <a:lnTo>
                  <a:pt x="4311" y="7463"/>
                </a:lnTo>
                <a:lnTo>
                  <a:pt x="4316" y="7444"/>
                </a:lnTo>
                <a:lnTo>
                  <a:pt x="4302" y="7380"/>
                </a:lnTo>
                <a:lnTo>
                  <a:pt x="4285" y="7319"/>
                </a:lnTo>
                <a:lnTo>
                  <a:pt x="4255" y="7309"/>
                </a:lnTo>
                <a:lnTo>
                  <a:pt x="4259" y="7239"/>
                </a:lnTo>
                <a:lnTo>
                  <a:pt x="4250" y="7174"/>
                </a:lnTo>
                <a:lnTo>
                  <a:pt x="4238" y="7113"/>
                </a:lnTo>
                <a:lnTo>
                  <a:pt x="4234" y="6991"/>
                </a:lnTo>
                <a:lnTo>
                  <a:pt x="4208" y="6918"/>
                </a:lnTo>
                <a:lnTo>
                  <a:pt x="4198" y="6866"/>
                </a:lnTo>
                <a:lnTo>
                  <a:pt x="4187" y="6837"/>
                </a:lnTo>
                <a:lnTo>
                  <a:pt x="4187" y="6744"/>
                </a:lnTo>
                <a:lnTo>
                  <a:pt x="4177" y="6754"/>
                </a:lnTo>
                <a:lnTo>
                  <a:pt x="4177" y="6703"/>
                </a:lnTo>
                <a:lnTo>
                  <a:pt x="4167" y="6693"/>
                </a:lnTo>
                <a:lnTo>
                  <a:pt x="4161" y="6661"/>
                </a:lnTo>
                <a:lnTo>
                  <a:pt x="4130" y="6571"/>
                </a:lnTo>
                <a:lnTo>
                  <a:pt x="4120" y="6507"/>
                </a:lnTo>
                <a:lnTo>
                  <a:pt x="4130" y="6404"/>
                </a:lnTo>
                <a:lnTo>
                  <a:pt x="4130" y="6343"/>
                </a:lnTo>
                <a:lnTo>
                  <a:pt x="4151" y="6292"/>
                </a:lnTo>
                <a:lnTo>
                  <a:pt x="4177" y="6324"/>
                </a:lnTo>
                <a:lnTo>
                  <a:pt x="4198" y="6324"/>
                </a:lnTo>
                <a:lnTo>
                  <a:pt x="4234" y="6375"/>
                </a:lnTo>
                <a:lnTo>
                  <a:pt x="4224" y="6427"/>
                </a:lnTo>
                <a:lnTo>
                  <a:pt x="4229" y="6529"/>
                </a:lnTo>
                <a:lnTo>
                  <a:pt x="4245" y="6632"/>
                </a:lnTo>
                <a:lnTo>
                  <a:pt x="4238" y="6674"/>
                </a:lnTo>
                <a:lnTo>
                  <a:pt x="4259" y="6744"/>
                </a:lnTo>
                <a:lnTo>
                  <a:pt x="4280" y="6815"/>
                </a:lnTo>
                <a:lnTo>
                  <a:pt x="4311" y="6828"/>
                </a:lnTo>
                <a:lnTo>
                  <a:pt x="4316" y="6918"/>
                </a:lnTo>
                <a:lnTo>
                  <a:pt x="4342" y="6991"/>
                </a:lnTo>
                <a:lnTo>
                  <a:pt x="4368" y="7020"/>
                </a:lnTo>
                <a:lnTo>
                  <a:pt x="4349" y="7104"/>
                </a:lnTo>
                <a:lnTo>
                  <a:pt x="4353" y="7136"/>
                </a:lnTo>
                <a:lnTo>
                  <a:pt x="4400" y="7197"/>
                </a:lnTo>
                <a:lnTo>
                  <a:pt x="4420" y="7277"/>
                </a:lnTo>
                <a:lnTo>
                  <a:pt x="4472" y="7380"/>
                </a:lnTo>
                <a:lnTo>
                  <a:pt x="4509" y="7514"/>
                </a:lnTo>
                <a:lnTo>
                  <a:pt x="4523" y="7585"/>
                </a:lnTo>
                <a:lnTo>
                  <a:pt x="4523" y="7636"/>
                </a:lnTo>
                <a:lnTo>
                  <a:pt x="4540" y="7701"/>
                </a:lnTo>
                <a:lnTo>
                  <a:pt x="4535" y="7752"/>
                </a:lnTo>
                <a:lnTo>
                  <a:pt x="4519" y="7781"/>
                </a:lnTo>
                <a:lnTo>
                  <a:pt x="4523" y="7822"/>
                </a:lnTo>
                <a:lnTo>
                  <a:pt x="4504" y="7832"/>
                </a:lnTo>
                <a:lnTo>
                  <a:pt x="4509" y="7906"/>
                </a:lnTo>
                <a:lnTo>
                  <a:pt x="4535" y="7986"/>
                </a:lnTo>
                <a:lnTo>
                  <a:pt x="4591" y="8070"/>
                </a:lnTo>
                <a:lnTo>
                  <a:pt x="4612" y="8130"/>
                </a:lnTo>
                <a:lnTo>
                  <a:pt x="4669" y="8172"/>
                </a:lnTo>
                <a:lnTo>
                  <a:pt x="4700" y="8182"/>
                </a:lnTo>
                <a:lnTo>
                  <a:pt x="4716" y="8214"/>
                </a:lnTo>
                <a:lnTo>
                  <a:pt x="4757" y="8284"/>
                </a:lnTo>
                <a:lnTo>
                  <a:pt x="4825" y="8345"/>
                </a:lnTo>
                <a:lnTo>
                  <a:pt x="4867" y="8368"/>
                </a:lnTo>
                <a:lnTo>
                  <a:pt x="4919" y="8429"/>
                </a:lnTo>
                <a:lnTo>
                  <a:pt x="4964" y="8448"/>
                </a:lnTo>
                <a:lnTo>
                  <a:pt x="5001" y="8490"/>
                </a:lnTo>
                <a:lnTo>
                  <a:pt x="5032" y="8480"/>
                </a:lnTo>
                <a:lnTo>
                  <a:pt x="5084" y="8429"/>
                </a:lnTo>
                <a:lnTo>
                  <a:pt x="5119" y="8419"/>
                </a:lnTo>
                <a:lnTo>
                  <a:pt x="5166" y="8448"/>
                </a:lnTo>
                <a:lnTo>
                  <a:pt x="5192" y="8490"/>
                </a:lnTo>
                <a:lnTo>
                  <a:pt x="5255" y="8644"/>
                </a:lnTo>
                <a:lnTo>
                  <a:pt x="5286" y="8695"/>
                </a:lnTo>
                <a:lnTo>
                  <a:pt x="5312" y="8727"/>
                </a:lnTo>
                <a:lnTo>
                  <a:pt x="5348" y="8727"/>
                </a:lnTo>
                <a:lnTo>
                  <a:pt x="5379" y="8747"/>
                </a:lnTo>
                <a:lnTo>
                  <a:pt x="5395" y="8779"/>
                </a:lnTo>
                <a:lnTo>
                  <a:pt x="5426" y="8788"/>
                </a:lnTo>
                <a:lnTo>
                  <a:pt x="5451" y="8817"/>
                </a:lnTo>
                <a:lnTo>
                  <a:pt x="5472" y="8830"/>
                </a:lnTo>
                <a:lnTo>
                  <a:pt x="5503" y="8830"/>
                </a:lnTo>
                <a:lnTo>
                  <a:pt x="5515" y="8798"/>
                </a:lnTo>
                <a:lnTo>
                  <a:pt x="5529" y="8807"/>
                </a:lnTo>
                <a:lnTo>
                  <a:pt x="5540" y="8849"/>
                </a:lnTo>
                <a:lnTo>
                  <a:pt x="5534" y="8859"/>
                </a:lnTo>
                <a:lnTo>
                  <a:pt x="5524" y="8840"/>
                </a:lnTo>
                <a:lnTo>
                  <a:pt x="5519" y="8859"/>
                </a:lnTo>
                <a:lnTo>
                  <a:pt x="5545" y="8920"/>
                </a:lnTo>
                <a:lnTo>
                  <a:pt x="5571" y="8961"/>
                </a:lnTo>
                <a:lnTo>
                  <a:pt x="5581" y="9013"/>
                </a:lnTo>
                <a:lnTo>
                  <a:pt x="5607" y="9064"/>
                </a:lnTo>
                <a:lnTo>
                  <a:pt x="5628" y="9106"/>
                </a:lnTo>
                <a:lnTo>
                  <a:pt x="5612" y="9138"/>
                </a:lnTo>
                <a:lnTo>
                  <a:pt x="5628" y="9157"/>
                </a:lnTo>
                <a:lnTo>
                  <a:pt x="5618" y="9199"/>
                </a:lnTo>
                <a:lnTo>
                  <a:pt x="5618" y="9241"/>
                </a:lnTo>
                <a:lnTo>
                  <a:pt x="5623" y="9270"/>
                </a:lnTo>
                <a:lnTo>
                  <a:pt x="5644" y="9279"/>
                </a:lnTo>
                <a:lnTo>
                  <a:pt x="5654" y="9321"/>
                </a:lnTo>
                <a:lnTo>
                  <a:pt x="5670" y="9279"/>
                </a:lnTo>
                <a:lnTo>
                  <a:pt x="5664" y="9250"/>
                </a:lnTo>
                <a:lnTo>
                  <a:pt x="5680" y="9270"/>
                </a:lnTo>
                <a:lnTo>
                  <a:pt x="5685" y="9311"/>
                </a:lnTo>
                <a:lnTo>
                  <a:pt x="5706" y="9330"/>
                </a:lnTo>
                <a:lnTo>
                  <a:pt x="5727" y="9353"/>
                </a:lnTo>
                <a:lnTo>
                  <a:pt x="5741" y="9382"/>
                </a:lnTo>
                <a:lnTo>
                  <a:pt x="5741" y="9414"/>
                </a:lnTo>
                <a:lnTo>
                  <a:pt x="5736" y="9446"/>
                </a:lnTo>
                <a:lnTo>
                  <a:pt x="5748" y="9465"/>
                </a:lnTo>
                <a:lnTo>
                  <a:pt x="5779" y="9497"/>
                </a:lnTo>
                <a:lnTo>
                  <a:pt x="5788" y="9517"/>
                </a:lnTo>
                <a:lnTo>
                  <a:pt x="5788" y="9484"/>
                </a:lnTo>
                <a:lnTo>
                  <a:pt x="5814" y="9484"/>
                </a:lnTo>
                <a:lnTo>
                  <a:pt x="5830" y="9507"/>
                </a:lnTo>
                <a:lnTo>
                  <a:pt x="5856" y="9517"/>
                </a:lnTo>
                <a:lnTo>
                  <a:pt x="5866" y="9568"/>
                </a:lnTo>
                <a:lnTo>
                  <a:pt x="5887" y="9578"/>
                </a:lnTo>
                <a:lnTo>
                  <a:pt x="5892" y="9558"/>
                </a:lnTo>
                <a:lnTo>
                  <a:pt x="5903" y="9639"/>
                </a:lnTo>
                <a:lnTo>
                  <a:pt x="5929" y="9629"/>
                </a:lnTo>
                <a:lnTo>
                  <a:pt x="5939" y="9610"/>
                </a:lnTo>
                <a:lnTo>
                  <a:pt x="5960" y="9587"/>
                </a:lnTo>
                <a:lnTo>
                  <a:pt x="5929" y="9517"/>
                </a:lnTo>
                <a:lnTo>
                  <a:pt x="5939" y="9484"/>
                </a:lnTo>
                <a:lnTo>
                  <a:pt x="5949" y="9484"/>
                </a:lnTo>
                <a:lnTo>
                  <a:pt x="5975" y="9456"/>
                </a:lnTo>
                <a:lnTo>
                  <a:pt x="5991" y="9404"/>
                </a:lnTo>
                <a:lnTo>
                  <a:pt x="6017" y="9395"/>
                </a:lnTo>
                <a:lnTo>
                  <a:pt x="6043" y="9433"/>
                </a:lnTo>
                <a:lnTo>
                  <a:pt x="6052" y="9475"/>
                </a:lnTo>
                <a:lnTo>
                  <a:pt x="6068" y="9484"/>
                </a:lnTo>
                <a:lnTo>
                  <a:pt x="6052" y="9526"/>
                </a:lnTo>
                <a:lnTo>
                  <a:pt x="6064" y="9600"/>
                </a:lnTo>
                <a:lnTo>
                  <a:pt x="6085" y="9639"/>
                </a:lnTo>
                <a:lnTo>
                  <a:pt x="6111" y="9712"/>
                </a:lnTo>
                <a:lnTo>
                  <a:pt x="6115" y="9825"/>
                </a:lnTo>
                <a:lnTo>
                  <a:pt x="6099" y="9857"/>
                </a:lnTo>
                <a:lnTo>
                  <a:pt x="6115" y="9979"/>
                </a:lnTo>
                <a:lnTo>
                  <a:pt x="6099" y="10062"/>
                </a:lnTo>
                <a:lnTo>
                  <a:pt x="6120" y="10091"/>
                </a:lnTo>
                <a:lnTo>
                  <a:pt x="6099" y="10165"/>
                </a:lnTo>
                <a:lnTo>
                  <a:pt x="6073" y="10255"/>
                </a:lnTo>
                <a:lnTo>
                  <a:pt x="6043" y="10267"/>
                </a:lnTo>
                <a:lnTo>
                  <a:pt x="6026" y="10306"/>
                </a:lnTo>
                <a:lnTo>
                  <a:pt x="6026" y="10380"/>
                </a:lnTo>
                <a:lnTo>
                  <a:pt x="6007" y="10389"/>
                </a:lnTo>
                <a:lnTo>
                  <a:pt x="6012" y="10431"/>
                </a:lnTo>
                <a:lnTo>
                  <a:pt x="5970" y="10482"/>
                </a:lnTo>
                <a:lnTo>
                  <a:pt x="5939" y="10511"/>
                </a:lnTo>
                <a:lnTo>
                  <a:pt x="5944" y="10575"/>
                </a:lnTo>
                <a:lnTo>
                  <a:pt x="5918" y="10656"/>
                </a:lnTo>
                <a:lnTo>
                  <a:pt x="5908" y="10739"/>
                </a:lnTo>
                <a:lnTo>
                  <a:pt x="5887" y="10758"/>
                </a:lnTo>
                <a:lnTo>
                  <a:pt x="5897" y="10883"/>
                </a:lnTo>
                <a:lnTo>
                  <a:pt x="5887" y="10922"/>
                </a:lnTo>
                <a:lnTo>
                  <a:pt x="5923" y="10986"/>
                </a:lnTo>
                <a:lnTo>
                  <a:pt x="5944" y="10922"/>
                </a:lnTo>
                <a:lnTo>
                  <a:pt x="5960" y="10986"/>
                </a:lnTo>
                <a:lnTo>
                  <a:pt x="5929" y="11089"/>
                </a:lnTo>
                <a:lnTo>
                  <a:pt x="5882" y="11169"/>
                </a:lnTo>
                <a:lnTo>
                  <a:pt x="5866" y="11262"/>
                </a:lnTo>
                <a:lnTo>
                  <a:pt x="5897" y="11397"/>
                </a:lnTo>
                <a:lnTo>
                  <a:pt x="5877" y="11458"/>
                </a:lnTo>
                <a:lnTo>
                  <a:pt x="5923" y="11509"/>
                </a:lnTo>
                <a:lnTo>
                  <a:pt x="5970" y="11602"/>
                </a:lnTo>
                <a:lnTo>
                  <a:pt x="5991" y="11705"/>
                </a:lnTo>
                <a:lnTo>
                  <a:pt x="6017" y="11766"/>
                </a:lnTo>
                <a:lnTo>
                  <a:pt x="6085" y="12032"/>
                </a:lnTo>
                <a:lnTo>
                  <a:pt x="6151" y="12279"/>
                </a:lnTo>
                <a:lnTo>
                  <a:pt x="6208" y="12462"/>
                </a:lnTo>
                <a:lnTo>
                  <a:pt x="6198" y="12504"/>
                </a:lnTo>
                <a:lnTo>
                  <a:pt x="6229" y="12616"/>
                </a:lnTo>
                <a:lnTo>
                  <a:pt x="6281" y="12699"/>
                </a:lnTo>
                <a:lnTo>
                  <a:pt x="6396" y="12844"/>
                </a:lnTo>
                <a:lnTo>
                  <a:pt x="6519" y="12988"/>
                </a:lnTo>
                <a:lnTo>
                  <a:pt x="6530" y="13040"/>
                </a:lnTo>
                <a:lnTo>
                  <a:pt x="6592" y="13120"/>
                </a:lnTo>
                <a:lnTo>
                  <a:pt x="6613" y="13306"/>
                </a:lnTo>
                <a:lnTo>
                  <a:pt x="6634" y="13530"/>
                </a:lnTo>
                <a:lnTo>
                  <a:pt x="6629" y="13839"/>
                </a:lnTo>
                <a:lnTo>
                  <a:pt x="6629" y="14118"/>
                </a:lnTo>
                <a:lnTo>
                  <a:pt x="6639" y="14384"/>
                </a:lnTo>
                <a:lnTo>
                  <a:pt x="6618" y="14548"/>
                </a:lnTo>
                <a:lnTo>
                  <a:pt x="6643" y="14711"/>
                </a:lnTo>
                <a:lnTo>
                  <a:pt x="6639" y="14824"/>
                </a:lnTo>
                <a:lnTo>
                  <a:pt x="6669" y="15029"/>
                </a:lnTo>
                <a:lnTo>
                  <a:pt x="6669" y="15234"/>
                </a:lnTo>
                <a:lnTo>
                  <a:pt x="6660" y="15452"/>
                </a:lnTo>
                <a:lnTo>
                  <a:pt x="6648" y="15677"/>
                </a:lnTo>
                <a:lnTo>
                  <a:pt x="6629" y="15677"/>
                </a:lnTo>
                <a:lnTo>
                  <a:pt x="6655" y="15831"/>
                </a:lnTo>
                <a:lnTo>
                  <a:pt x="6690" y="15966"/>
                </a:lnTo>
                <a:lnTo>
                  <a:pt x="6674" y="16056"/>
                </a:lnTo>
                <a:lnTo>
                  <a:pt x="6695" y="16303"/>
                </a:lnTo>
                <a:lnTo>
                  <a:pt x="6711" y="16498"/>
                </a:lnTo>
                <a:lnTo>
                  <a:pt x="6752" y="16518"/>
                </a:lnTo>
                <a:lnTo>
                  <a:pt x="6742" y="16344"/>
                </a:lnTo>
                <a:lnTo>
                  <a:pt x="6784" y="16386"/>
                </a:lnTo>
                <a:lnTo>
                  <a:pt x="6804" y="16662"/>
                </a:lnTo>
                <a:lnTo>
                  <a:pt x="6732" y="16611"/>
                </a:lnTo>
                <a:lnTo>
                  <a:pt x="6758" y="16839"/>
                </a:lnTo>
                <a:lnTo>
                  <a:pt x="6726" y="16960"/>
                </a:lnTo>
                <a:lnTo>
                  <a:pt x="6815" y="16993"/>
                </a:lnTo>
                <a:lnTo>
                  <a:pt x="6778" y="17095"/>
                </a:lnTo>
                <a:lnTo>
                  <a:pt x="6778" y="17227"/>
                </a:lnTo>
                <a:lnTo>
                  <a:pt x="6836" y="17455"/>
                </a:lnTo>
                <a:lnTo>
                  <a:pt x="6877" y="17535"/>
                </a:lnTo>
                <a:lnTo>
                  <a:pt x="6881" y="17618"/>
                </a:lnTo>
                <a:lnTo>
                  <a:pt x="6919" y="17698"/>
                </a:lnTo>
                <a:lnTo>
                  <a:pt x="6996" y="17772"/>
                </a:lnTo>
                <a:lnTo>
                  <a:pt x="7079" y="17865"/>
                </a:lnTo>
                <a:lnTo>
                  <a:pt x="7147" y="17904"/>
                </a:lnTo>
                <a:lnTo>
                  <a:pt x="7167" y="17904"/>
                </a:lnTo>
                <a:lnTo>
                  <a:pt x="7147" y="17782"/>
                </a:lnTo>
                <a:lnTo>
                  <a:pt x="7183" y="17730"/>
                </a:lnTo>
                <a:lnTo>
                  <a:pt x="7204" y="17698"/>
                </a:lnTo>
                <a:lnTo>
                  <a:pt x="7251" y="17698"/>
                </a:lnTo>
                <a:lnTo>
                  <a:pt x="7270" y="17711"/>
                </a:lnTo>
                <a:lnTo>
                  <a:pt x="7218" y="17628"/>
                </a:lnTo>
                <a:lnTo>
                  <a:pt x="7178" y="17493"/>
                </a:lnTo>
                <a:lnTo>
                  <a:pt x="7188" y="17432"/>
                </a:lnTo>
                <a:lnTo>
                  <a:pt x="7225" y="17381"/>
                </a:lnTo>
                <a:lnTo>
                  <a:pt x="7230" y="17227"/>
                </a:lnTo>
                <a:lnTo>
                  <a:pt x="7282" y="17156"/>
                </a:lnTo>
                <a:lnTo>
                  <a:pt x="7277" y="17031"/>
                </a:lnTo>
                <a:lnTo>
                  <a:pt x="7225" y="17012"/>
                </a:lnTo>
                <a:lnTo>
                  <a:pt x="7152" y="16909"/>
                </a:lnTo>
                <a:lnTo>
                  <a:pt x="7152" y="16806"/>
                </a:lnTo>
                <a:lnTo>
                  <a:pt x="7183" y="16745"/>
                </a:lnTo>
                <a:lnTo>
                  <a:pt x="7235" y="16745"/>
                </a:lnTo>
                <a:lnTo>
                  <a:pt x="7235" y="16672"/>
                </a:lnTo>
                <a:lnTo>
                  <a:pt x="7225" y="16530"/>
                </a:lnTo>
                <a:lnTo>
                  <a:pt x="7256" y="16447"/>
                </a:lnTo>
                <a:lnTo>
                  <a:pt x="7296" y="16405"/>
                </a:lnTo>
                <a:lnTo>
                  <a:pt x="7270" y="16335"/>
                </a:lnTo>
                <a:lnTo>
                  <a:pt x="7244" y="16386"/>
                </a:lnTo>
                <a:lnTo>
                  <a:pt x="7204" y="16344"/>
                </a:lnTo>
                <a:lnTo>
                  <a:pt x="7178" y="16210"/>
                </a:lnTo>
                <a:lnTo>
                  <a:pt x="7192" y="16171"/>
                </a:lnTo>
                <a:lnTo>
                  <a:pt x="7256" y="16222"/>
                </a:lnTo>
                <a:lnTo>
                  <a:pt x="7307" y="16200"/>
                </a:lnTo>
                <a:lnTo>
                  <a:pt x="7333" y="16149"/>
                </a:lnTo>
                <a:lnTo>
                  <a:pt x="7317" y="16088"/>
                </a:lnTo>
                <a:lnTo>
                  <a:pt x="7312" y="15985"/>
                </a:lnTo>
                <a:lnTo>
                  <a:pt x="7291" y="15902"/>
                </a:lnTo>
                <a:lnTo>
                  <a:pt x="7354" y="15914"/>
                </a:lnTo>
                <a:lnTo>
                  <a:pt x="7468" y="15892"/>
                </a:lnTo>
                <a:lnTo>
                  <a:pt x="7541" y="15821"/>
                </a:lnTo>
                <a:lnTo>
                  <a:pt x="7576" y="15645"/>
                </a:lnTo>
                <a:lnTo>
                  <a:pt x="7571" y="15574"/>
                </a:lnTo>
                <a:lnTo>
                  <a:pt x="7529" y="15513"/>
                </a:lnTo>
                <a:lnTo>
                  <a:pt x="7529" y="15420"/>
                </a:lnTo>
                <a:lnTo>
                  <a:pt x="7447" y="15308"/>
                </a:lnTo>
                <a:lnTo>
                  <a:pt x="7442" y="15234"/>
                </a:lnTo>
                <a:lnTo>
                  <a:pt x="7484" y="15308"/>
                </a:lnTo>
                <a:lnTo>
                  <a:pt x="7524" y="15308"/>
                </a:lnTo>
                <a:lnTo>
                  <a:pt x="7581" y="15369"/>
                </a:lnTo>
                <a:lnTo>
                  <a:pt x="7614" y="15350"/>
                </a:lnTo>
                <a:lnTo>
                  <a:pt x="7654" y="15379"/>
                </a:lnTo>
                <a:lnTo>
                  <a:pt x="7711" y="15298"/>
                </a:lnTo>
                <a:lnTo>
                  <a:pt x="7732" y="15215"/>
                </a:lnTo>
                <a:lnTo>
                  <a:pt x="7763" y="15144"/>
                </a:lnTo>
                <a:lnTo>
                  <a:pt x="7779" y="15010"/>
                </a:lnTo>
                <a:lnTo>
                  <a:pt x="7809" y="14949"/>
                </a:lnTo>
                <a:lnTo>
                  <a:pt x="7856" y="14836"/>
                </a:lnTo>
                <a:lnTo>
                  <a:pt x="7903" y="14599"/>
                </a:lnTo>
                <a:lnTo>
                  <a:pt x="7939" y="14528"/>
                </a:lnTo>
                <a:lnTo>
                  <a:pt x="7950" y="14455"/>
                </a:lnTo>
                <a:lnTo>
                  <a:pt x="7950" y="14323"/>
                </a:lnTo>
                <a:lnTo>
                  <a:pt x="7939" y="14240"/>
                </a:lnTo>
                <a:lnTo>
                  <a:pt x="7939" y="14147"/>
                </a:lnTo>
                <a:lnTo>
                  <a:pt x="7986" y="14002"/>
                </a:lnTo>
                <a:lnTo>
                  <a:pt x="8048" y="13899"/>
                </a:lnTo>
                <a:lnTo>
                  <a:pt x="8116" y="13861"/>
                </a:lnTo>
                <a:lnTo>
                  <a:pt x="8151" y="13797"/>
                </a:lnTo>
                <a:lnTo>
                  <a:pt x="8245" y="13745"/>
                </a:lnTo>
                <a:lnTo>
                  <a:pt x="8313" y="13745"/>
                </a:lnTo>
                <a:lnTo>
                  <a:pt x="8323" y="13665"/>
                </a:lnTo>
                <a:lnTo>
                  <a:pt x="8370" y="13604"/>
                </a:lnTo>
                <a:lnTo>
                  <a:pt x="8375" y="13470"/>
                </a:lnTo>
                <a:lnTo>
                  <a:pt x="8427" y="13283"/>
                </a:lnTo>
                <a:lnTo>
                  <a:pt x="8431" y="13110"/>
                </a:lnTo>
                <a:lnTo>
                  <a:pt x="8452" y="13049"/>
                </a:lnTo>
                <a:lnTo>
                  <a:pt x="8452" y="12966"/>
                </a:lnTo>
                <a:lnTo>
                  <a:pt x="8469" y="12751"/>
                </a:lnTo>
                <a:lnTo>
                  <a:pt x="8457" y="12494"/>
                </a:lnTo>
                <a:lnTo>
                  <a:pt x="8469" y="12401"/>
                </a:lnTo>
                <a:lnTo>
                  <a:pt x="8483" y="12391"/>
                </a:lnTo>
                <a:lnTo>
                  <a:pt x="8530" y="12279"/>
                </a:lnTo>
                <a:lnTo>
                  <a:pt x="8561" y="12125"/>
                </a:lnTo>
                <a:lnTo>
                  <a:pt x="8644" y="11929"/>
                </a:lnTo>
                <a:lnTo>
                  <a:pt x="8676" y="11846"/>
                </a:lnTo>
                <a:lnTo>
                  <a:pt x="8695" y="11621"/>
                </a:lnTo>
                <a:lnTo>
                  <a:pt x="8686" y="11538"/>
                </a:lnTo>
                <a:lnTo>
                  <a:pt x="8665" y="11365"/>
                </a:lnTo>
                <a:lnTo>
                  <a:pt x="8644" y="11323"/>
                </a:lnTo>
                <a:lnTo>
                  <a:pt x="8592" y="11313"/>
                </a:lnTo>
                <a:lnTo>
                  <a:pt x="8546" y="11272"/>
                </a:lnTo>
                <a:lnTo>
                  <a:pt x="8462" y="11118"/>
                </a:lnTo>
                <a:lnTo>
                  <a:pt x="8375" y="11005"/>
                </a:lnTo>
                <a:lnTo>
                  <a:pt x="8281" y="11015"/>
                </a:lnTo>
                <a:lnTo>
                  <a:pt x="8167" y="10944"/>
                </a:lnTo>
                <a:lnTo>
                  <a:pt x="8095" y="10986"/>
                </a:lnTo>
                <a:lnTo>
                  <a:pt x="8106" y="10912"/>
                </a:lnTo>
                <a:lnTo>
                  <a:pt x="8073" y="10832"/>
                </a:lnTo>
                <a:lnTo>
                  <a:pt x="7976" y="10749"/>
                </a:lnTo>
                <a:lnTo>
                  <a:pt x="7899" y="10697"/>
                </a:lnTo>
                <a:lnTo>
                  <a:pt x="7852" y="10790"/>
                </a:lnTo>
                <a:lnTo>
                  <a:pt x="7852" y="10656"/>
                </a:lnTo>
                <a:lnTo>
                  <a:pt x="7743" y="10627"/>
                </a:lnTo>
                <a:lnTo>
                  <a:pt x="7722" y="10585"/>
                </a:lnTo>
                <a:lnTo>
                  <a:pt x="7769" y="10482"/>
                </a:lnTo>
                <a:lnTo>
                  <a:pt x="7769" y="10380"/>
                </a:lnTo>
                <a:lnTo>
                  <a:pt x="7737" y="10357"/>
                </a:lnTo>
                <a:lnTo>
                  <a:pt x="7701" y="10123"/>
                </a:lnTo>
                <a:lnTo>
                  <a:pt x="7691" y="10049"/>
                </a:lnTo>
                <a:lnTo>
                  <a:pt x="7670" y="10049"/>
                </a:lnTo>
                <a:lnTo>
                  <a:pt x="7659" y="9998"/>
                </a:lnTo>
                <a:lnTo>
                  <a:pt x="7597" y="9886"/>
                </a:lnTo>
                <a:lnTo>
                  <a:pt x="7550" y="9857"/>
                </a:lnTo>
                <a:lnTo>
                  <a:pt x="7529" y="9834"/>
                </a:lnTo>
                <a:lnTo>
                  <a:pt x="7468" y="9793"/>
                </a:lnTo>
                <a:lnTo>
                  <a:pt x="7416" y="9805"/>
                </a:lnTo>
                <a:lnTo>
                  <a:pt x="7411" y="9834"/>
                </a:lnTo>
                <a:lnTo>
                  <a:pt x="7338" y="9805"/>
                </a:lnTo>
                <a:lnTo>
                  <a:pt x="7312" y="9764"/>
                </a:lnTo>
                <a:lnTo>
                  <a:pt x="7282" y="9690"/>
                </a:lnTo>
                <a:lnTo>
                  <a:pt x="7260" y="9690"/>
                </a:lnTo>
                <a:lnTo>
                  <a:pt x="7260" y="9619"/>
                </a:lnTo>
                <a:lnTo>
                  <a:pt x="7225" y="9526"/>
                </a:lnTo>
                <a:lnTo>
                  <a:pt x="7183" y="9475"/>
                </a:lnTo>
                <a:lnTo>
                  <a:pt x="7162" y="9446"/>
                </a:lnTo>
                <a:lnTo>
                  <a:pt x="7131" y="9456"/>
                </a:lnTo>
                <a:lnTo>
                  <a:pt x="7121" y="9343"/>
                </a:lnTo>
                <a:lnTo>
                  <a:pt x="7079" y="9270"/>
                </a:lnTo>
                <a:lnTo>
                  <a:pt x="7032" y="9260"/>
                </a:lnTo>
                <a:lnTo>
                  <a:pt x="7011" y="9199"/>
                </a:lnTo>
                <a:lnTo>
                  <a:pt x="7063" y="9157"/>
                </a:lnTo>
                <a:lnTo>
                  <a:pt x="6992" y="9157"/>
                </a:lnTo>
                <a:lnTo>
                  <a:pt x="6919" y="9167"/>
                </a:lnTo>
                <a:lnTo>
                  <a:pt x="6914" y="9209"/>
                </a:lnTo>
                <a:lnTo>
                  <a:pt x="6877" y="9250"/>
                </a:lnTo>
                <a:lnTo>
                  <a:pt x="6836" y="9228"/>
                </a:lnTo>
                <a:lnTo>
                  <a:pt x="6799" y="9167"/>
                </a:lnTo>
                <a:lnTo>
                  <a:pt x="6737" y="9189"/>
                </a:lnTo>
                <a:lnTo>
                  <a:pt x="6681" y="9176"/>
                </a:lnTo>
                <a:lnTo>
                  <a:pt x="6681" y="9138"/>
                </a:lnTo>
                <a:lnTo>
                  <a:pt x="6643" y="9064"/>
                </a:lnTo>
                <a:lnTo>
                  <a:pt x="6603" y="9055"/>
                </a:lnTo>
                <a:lnTo>
                  <a:pt x="6582" y="8961"/>
                </a:lnTo>
                <a:lnTo>
                  <a:pt x="6561" y="9003"/>
                </a:lnTo>
                <a:lnTo>
                  <a:pt x="6566" y="9074"/>
                </a:lnTo>
                <a:lnTo>
                  <a:pt x="6488" y="9125"/>
                </a:lnTo>
                <a:lnTo>
                  <a:pt x="6488" y="9228"/>
                </a:lnTo>
                <a:lnTo>
                  <a:pt x="6509" y="9279"/>
                </a:lnTo>
                <a:lnTo>
                  <a:pt x="6493" y="9372"/>
                </a:lnTo>
                <a:lnTo>
                  <a:pt x="6462" y="9382"/>
                </a:lnTo>
                <a:lnTo>
                  <a:pt x="6447" y="9279"/>
                </a:lnTo>
                <a:lnTo>
                  <a:pt x="6473" y="9199"/>
                </a:lnTo>
                <a:lnTo>
                  <a:pt x="6478" y="9125"/>
                </a:lnTo>
                <a:lnTo>
                  <a:pt x="6457" y="9064"/>
                </a:lnTo>
                <a:lnTo>
                  <a:pt x="6493" y="9045"/>
                </a:lnTo>
                <a:lnTo>
                  <a:pt x="6499" y="9013"/>
                </a:lnTo>
                <a:lnTo>
                  <a:pt x="6509" y="8971"/>
                </a:lnTo>
                <a:lnTo>
                  <a:pt x="6493" y="8933"/>
                </a:lnTo>
                <a:lnTo>
                  <a:pt x="6473" y="8920"/>
                </a:lnTo>
                <a:lnTo>
                  <a:pt x="6441" y="8994"/>
                </a:lnTo>
                <a:lnTo>
                  <a:pt x="6422" y="9022"/>
                </a:lnTo>
                <a:lnTo>
                  <a:pt x="6370" y="9096"/>
                </a:lnTo>
                <a:lnTo>
                  <a:pt x="6323" y="9074"/>
                </a:lnTo>
                <a:lnTo>
                  <a:pt x="6318" y="9106"/>
                </a:lnTo>
                <a:lnTo>
                  <a:pt x="6281" y="9106"/>
                </a:lnTo>
                <a:lnTo>
                  <a:pt x="6240" y="9176"/>
                </a:lnTo>
                <a:lnTo>
                  <a:pt x="6229" y="9292"/>
                </a:lnTo>
                <a:lnTo>
                  <a:pt x="6224" y="9330"/>
                </a:lnTo>
                <a:lnTo>
                  <a:pt x="6198" y="9353"/>
                </a:lnTo>
                <a:lnTo>
                  <a:pt x="6151" y="9446"/>
                </a:lnTo>
                <a:lnTo>
                  <a:pt x="6120" y="9433"/>
                </a:lnTo>
                <a:lnTo>
                  <a:pt x="6099" y="9404"/>
                </a:lnTo>
                <a:lnTo>
                  <a:pt x="6078" y="9363"/>
                </a:lnTo>
                <a:lnTo>
                  <a:pt x="6052" y="9330"/>
                </a:lnTo>
                <a:lnTo>
                  <a:pt x="6022" y="9330"/>
                </a:lnTo>
                <a:lnTo>
                  <a:pt x="6022" y="9321"/>
                </a:lnTo>
                <a:lnTo>
                  <a:pt x="5991" y="9311"/>
                </a:lnTo>
                <a:lnTo>
                  <a:pt x="5970" y="9353"/>
                </a:lnTo>
                <a:lnTo>
                  <a:pt x="5934" y="9382"/>
                </a:lnTo>
                <a:lnTo>
                  <a:pt x="5903" y="9414"/>
                </a:lnTo>
                <a:lnTo>
                  <a:pt x="5877" y="9424"/>
                </a:lnTo>
                <a:lnTo>
                  <a:pt x="5861" y="9395"/>
                </a:lnTo>
                <a:lnTo>
                  <a:pt x="5851" y="9404"/>
                </a:lnTo>
                <a:lnTo>
                  <a:pt x="5830" y="9395"/>
                </a:lnTo>
                <a:lnTo>
                  <a:pt x="5830" y="9363"/>
                </a:lnTo>
                <a:lnTo>
                  <a:pt x="5809" y="9321"/>
                </a:lnTo>
                <a:lnTo>
                  <a:pt x="5783" y="9260"/>
                </a:lnTo>
                <a:lnTo>
                  <a:pt x="5762" y="9209"/>
                </a:lnTo>
                <a:lnTo>
                  <a:pt x="5748" y="9125"/>
                </a:lnTo>
                <a:lnTo>
                  <a:pt x="5741" y="9106"/>
                </a:lnTo>
                <a:lnTo>
                  <a:pt x="5741" y="9074"/>
                </a:lnTo>
                <a:lnTo>
                  <a:pt x="5753" y="9035"/>
                </a:lnTo>
                <a:lnTo>
                  <a:pt x="5753" y="9003"/>
                </a:lnTo>
                <a:lnTo>
                  <a:pt x="5758" y="8942"/>
                </a:lnTo>
                <a:lnTo>
                  <a:pt x="5767" y="8933"/>
                </a:lnTo>
                <a:lnTo>
                  <a:pt x="5767" y="8868"/>
                </a:lnTo>
                <a:lnTo>
                  <a:pt x="5767" y="8830"/>
                </a:lnTo>
                <a:lnTo>
                  <a:pt x="5774" y="8766"/>
                </a:lnTo>
                <a:lnTo>
                  <a:pt x="5779" y="8714"/>
                </a:lnTo>
                <a:lnTo>
                  <a:pt x="5800" y="8676"/>
                </a:lnTo>
                <a:lnTo>
                  <a:pt x="5793" y="8625"/>
                </a:lnTo>
                <a:lnTo>
                  <a:pt x="5800" y="8593"/>
                </a:lnTo>
                <a:lnTo>
                  <a:pt x="5804" y="8583"/>
                </a:lnTo>
                <a:lnTo>
                  <a:pt x="5788" y="8541"/>
                </a:lnTo>
                <a:lnTo>
                  <a:pt x="5767" y="8522"/>
                </a:lnTo>
                <a:lnTo>
                  <a:pt x="5753" y="8490"/>
                </a:lnTo>
                <a:lnTo>
                  <a:pt x="5736" y="8458"/>
                </a:lnTo>
                <a:lnTo>
                  <a:pt x="5727" y="8458"/>
                </a:lnTo>
                <a:lnTo>
                  <a:pt x="5701" y="8439"/>
                </a:lnTo>
                <a:lnTo>
                  <a:pt x="5685" y="8448"/>
                </a:lnTo>
                <a:lnTo>
                  <a:pt x="5670" y="8458"/>
                </a:lnTo>
                <a:lnTo>
                  <a:pt x="5659" y="8448"/>
                </a:lnTo>
                <a:lnTo>
                  <a:pt x="5638" y="8439"/>
                </a:lnTo>
                <a:lnTo>
                  <a:pt x="5633" y="8458"/>
                </a:lnTo>
                <a:lnTo>
                  <a:pt x="5612" y="8471"/>
                </a:lnTo>
                <a:lnTo>
                  <a:pt x="5581" y="8471"/>
                </a:lnTo>
                <a:lnTo>
                  <a:pt x="5555" y="8458"/>
                </a:lnTo>
                <a:lnTo>
                  <a:pt x="5545" y="8471"/>
                </a:lnTo>
                <a:lnTo>
                  <a:pt x="5540" y="8458"/>
                </a:lnTo>
                <a:lnTo>
                  <a:pt x="5524" y="8458"/>
                </a:lnTo>
                <a:lnTo>
                  <a:pt x="5508" y="8480"/>
                </a:lnTo>
                <a:lnTo>
                  <a:pt x="5503" y="8480"/>
                </a:lnTo>
                <a:lnTo>
                  <a:pt x="5489" y="8458"/>
                </a:lnTo>
                <a:lnTo>
                  <a:pt x="5482" y="8480"/>
                </a:lnTo>
                <a:lnTo>
                  <a:pt x="5463" y="8458"/>
                </a:lnTo>
                <a:lnTo>
                  <a:pt x="5477" y="8406"/>
                </a:lnTo>
                <a:lnTo>
                  <a:pt x="5489" y="8406"/>
                </a:lnTo>
                <a:lnTo>
                  <a:pt x="5503" y="8368"/>
                </a:lnTo>
                <a:lnTo>
                  <a:pt x="5515" y="8294"/>
                </a:lnTo>
                <a:lnTo>
                  <a:pt x="5508" y="8284"/>
                </a:lnTo>
                <a:lnTo>
                  <a:pt x="5519" y="8233"/>
                </a:lnTo>
                <a:lnTo>
                  <a:pt x="5515" y="8214"/>
                </a:lnTo>
                <a:lnTo>
                  <a:pt x="5529" y="8163"/>
                </a:lnTo>
                <a:lnTo>
                  <a:pt x="5529" y="8121"/>
                </a:lnTo>
                <a:lnTo>
                  <a:pt x="5519" y="8121"/>
                </a:lnTo>
                <a:lnTo>
                  <a:pt x="5519" y="8098"/>
                </a:lnTo>
                <a:lnTo>
                  <a:pt x="5534" y="8098"/>
                </a:lnTo>
                <a:lnTo>
                  <a:pt x="5545" y="8130"/>
                </a:lnTo>
                <a:lnTo>
                  <a:pt x="5571" y="8028"/>
                </a:lnTo>
                <a:lnTo>
                  <a:pt x="5581" y="7967"/>
                </a:lnTo>
                <a:lnTo>
                  <a:pt x="5571" y="7944"/>
                </a:lnTo>
                <a:lnTo>
                  <a:pt x="5592" y="7864"/>
                </a:lnTo>
                <a:lnTo>
                  <a:pt x="5628" y="7781"/>
                </a:lnTo>
                <a:lnTo>
                  <a:pt x="5638" y="7720"/>
                </a:lnTo>
                <a:lnTo>
                  <a:pt x="5623" y="7688"/>
                </a:lnTo>
                <a:lnTo>
                  <a:pt x="5586" y="7701"/>
                </a:lnTo>
                <a:lnTo>
                  <a:pt x="5534" y="7688"/>
                </a:lnTo>
                <a:lnTo>
                  <a:pt x="5468" y="7720"/>
                </a:lnTo>
                <a:lnTo>
                  <a:pt x="5426" y="7761"/>
                </a:lnTo>
                <a:lnTo>
                  <a:pt x="5416" y="7803"/>
                </a:lnTo>
                <a:lnTo>
                  <a:pt x="5400" y="7916"/>
                </a:lnTo>
                <a:lnTo>
                  <a:pt x="5379" y="7996"/>
                </a:lnTo>
                <a:lnTo>
                  <a:pt x="5338" y="8047"/>
                </a:lnTo>
                <a:lnTo>
                  <a:pt x="5301" y="8070"/>
                </a:lnTo>
                <a:lnTo>
                  <a:pt x="5255" y="8098"/>
                </a:lnTo>
                <a:lnTo>
                  <a:pt x="5208" y="8111"/>
                </a:lnTo>
                <a:lnTo>
                  <a:pt x="5152" y="8150"/>
                </a:lnTo>
                <a:lnTo>
                  <a:pt x="5131" y="8089"/>
                </a:lnTo>
                <a:lnTo>
                  <a:pt x="5068" y="8060"/>
                </a:lnTo>
                <a:lnTo>
                  <a:pt x="5053" y="7986"/>
                </a:lnTo>
                <a:lnTo>
                  <a:pt x="5042" y="7916"/>
                </a:lnTo>
                <a:lnTo>
                  <a:pt x="5011" y="7813"/>
                </a:lnTo>
                <a:lnTo>
                  <a:pt x="5006" y="7701"/>
                </a:lnTo>
                <a:lnTo>
                  <a:pt x="4996" y="7636"/>
                </a:lnTo>
                <a:lnTo>
                  <a:pt x="4990" y="7566"/>
                </a:lnTo>
                <a:lnTo>
                  <a:pt x="5001" y="7495"/>
                </a:lnTo>
                <a:lnTo>
                  <a:pt x="5022" y="7319"/>
                </a:lnTo>
                <a:lnTo>
                  <a:pt x="5037" y="7216"/>
                </a:lnTo>
                <a:lnTo>
                  <a:pt x="5074" y="7094"/>
                </a:lnTo>
                <a:lnTo>
                  <a:pt x="5068" y="7052"/>
                </a:lnTo>
                <a:lnTo>
                  <a:pt x="5074" y="6982"/>
                </a:lnTo>
                <a:lnTo>
                  <a:pt x="5084" y="6889"/>
                </a:lnTo>
                <a:lnTo>
                  <a:pt x="5105" y="6828"/>
                </a:lnTo>
                <a:lnTo>
                  <a:pt x="5140" y="6764"/>
                </a:lnTo>
                <a:lnTo>
                  <a:pt x="5208" y="6703"/>
                </a:lnTo>
                <a:lnTo>
                  <a:pt x="5275" y="6600"/>
                </a:lnTo>
                <a:lnTo>
                  <a:pt x="5327" y="6571"/>
                </a:lnTo>
                <a:lnTo>
                  <a:pt x="5364" y="6558"/>
                </a:lnTo>
                <a:lnTo>
                  <a:pt x="5400" y="6600"/>
                </a:lnTo>
                <a:lnTo>
                  <a:pt x="5456" y="6581"/>
                </a:lnTo>
                <a:lnTo>
                  <a:pt x="5489" y="6651"/>
                </a:lnTo>
                <a:lnTo>
                  <a:pt x="5534" y="6651"/>
                </a:lnTo>
                <a:lnTo>
                  <a:pt x="5555" y="6632"/>
                </a:lnTo>
                <a:lnTo>
                  <a:pt x="5576" y="6651"/>
                </a:lnTo>
                <a:lnTo>
                  <a:pt x="5592" y="6632"/>
                </a:lnTo>
                <a:lnTo>
                  <a:pt x="5581" y="6600"/>
                </a:lnTo>
                <a:lnTo>
                  <a:pt x="5586" y="6549"/>
                </a:lnTo>
                <a:lnTo>
                  <a:pt x="5581" y="6507"/>
                </a:lnTo>
                <a:lnTo>
                  <a:pt x="5607" y="6488"/>
                </a:lnTo>
                <a:lnTo>
                  <a:pt x="5654" y="6478"/>
                </a:lnTo>
                <a:lnTo>
                  <a:pt x="5706" y="6497"/>
                </a:lnTo>
                <a:lnTo>
                  <a:pt x="5774" y="6478"/>
                </a:lnTo>
                <a:lnTo>
                  <a:pt x="5804" y="6520"/>
                </a:lnTo>
                <a:lnTo>
                  <a:pt x="5826" y="6581"/>
                </a:lnTo>
                <a:lnTo>
                  <a:pt x="5835" y="6581"/>
                </a:lnTo>
                <a:lnTo>
                  <a:pt x="5903" y="6520"/>
                </a:lnTo>
                <a:lnTo>
                  <a:pt x="5923" y="6539"/>
                </a:lnTo>
                <a:lnTo>
                  <a:pt x="5955" y="6661"/>
                </a:lnTo>
                <a:lnTo>
                  <a:pt x="5965" y="6735"/>
                </a:lnTo>
                <a:lnTo>
                  <a:pt x="5944" y="6828"/>
                </a:lnTo>
                <a:lnTo>
                  <a:pt x="5944" y="6879"/>
                </a:lnTo>
                <a:lnTo>
                  <a:pt x="5965" y="6982"/>
                </a:lnTo>
                <a:lnTo>
                  <a:pt x="5986" y="7094"/>
                </a:lnTo>
                <a:lnTo>
                  <a:pt x="6000" y="7123"/>
                </a:lnTo>
                <a:lnTo>
                  <a:pt x="6007" y="7187"/>
                </a:lnTo>
                <a:lnTo>
                  <a:pt x="6038" y="7206"/>
                </a:lnTo>
                <a:lnTo>
                  <a:pt x="6052" y="7187"/>
                </a:lnTo>
                <a:lnTo>
                  <a:pt x="6073" y="7104"/>
                </a:lnTo>
                <a:lnTo>
                  <a:pt x="6085" y="7052"/>
                </a:lnTo>
                <a:lnTo>
                  <a:pt x="6094" y="6959"/>
                </a:lnTo>
                <a:lnTo>
                  <a:pt x="6078" y="6805"/>
                </a:lnTo>
                <a:lnTo>
                  <a:pt x="6085" y="6744"/>
                </a:lnTo>
                <a:lnTo>
                  <a:pt x="6068" y="6642"/>
                </a:lnTo>
                <a:lnTo>
                  <a:pt x="6064" y="6529"/>
                </a:lnTo>
                <a:lnTo>
                  <a:pt x="6064" y="6436"/>
                </a:lnTo>
                <a:lnTo>
                  <a:pt x="6085" y="6334"/>
                </a:lnTo>
                <a:lnTo>
                  <a:pt x="6120" y="6263"/>
                </a:lnTo>
                <a:lnTo>
                  <a:pt x="6162" y="6189"/>
                </a:lnTo>
                <a:lnTo>
                  <a:pt x="6234" y="6109"/>
                </a:lnTo>
                <a:lnTo>
                  <a:pt x="6250" y="6058"/>
                </a:lnTo>
                <a:lnTo>
                  <a:pt x="6285" y="6006"/>
                </a:lnTo>
                <a:lnTo>
                  <a:pt x="6311" y="6006"/>
                </a:lnTo>
                <a:lnTo>
                  <a:pt x="6363" y="5923"/>
                </a:lnTo>
                <a:lnTo>
                  <a:pt x="6426" y="5881"/>
                </a:lnTo>
                <a:lnTo>
                  <a:pt x="6478" y="5779"/>
                </a:lnTo>
                <a:lnTo>
                  <a:pt x="6488" y="5647"/>
                </a:lnTo>
                <a:lnTo>
                  <a:pt x="6488" y="5596"/>
                </a:lnTo>
                <a:lnTo>
                  <a:pt x="6473" y="5583"/>
                </a:lnTo>
                <a:lnTo>
                  <a:pt x="6488" y="5461"/>
                </a:lnTo>
                <a:lnTo>
                  <a:pt x="6457" y="5419"/>
                </a:lnTo>
                <a:lnTo>
                  <a:pt x="6488" y="5429"/>
                </a:lnTo>
                <a:lnTo>
                  <a:pt x="6493" y="5349"/>
                </a:lnTo>
                <a:lnTo>
                  <a:pt x="6509" y="5288"/>
                </a:lnTo>
                <a:lnTo>
                  <a:pt x="6499" y="5400"/>
                </a:lnTo>
                <a:lnTo>
                  <a:pt x="6519" y="5451"/>
                </a:lnTo>
                <a:lnTo>
                  <a:pt x="6493" y="5544"/>
                </a:lnTo>
                <a:lnTo>
                  <a:pt x="6493" y="5554"/>
                </a:lnTo>
                <a:lnTo>
                  <a:pt x="6545" y="5442"/>
                </a:lnTo>
                <a:lnTo>
                  <a:pt x="6566" y="5390"/>
                </a:lnTo>
                <a:lnTo>
                  <a:pt x="6577" y="5339"/>
                </a:lnTo>
                <a:lnTo>
                  <a:pt x="6566" y="5317"/>
                </a:lnTo>
                <a:lnTo>
                  <a:pt x="6566" y="5246"/>
                </a:lnTo>
                <a:lnTo>
                  <a:pt x="6577" y="5275"/>
                </a:lnTo>
                <a:lnTo>
                  <a:pt x="6587" y="5288"/>
                </a:lnTo>
                <a:lnTo>
                  <a:pt x="6587" y="5317"/>
                </a:lnTo>
                <a:lnTo>
                  <a:pt x="6643" y="5214"/>
                </a:lnTo>
                <a:lnTo>
                  <a:pt x="6669" y="5121"/>
                </a:lnTo>
                <a:lnTo>
                  <a:pt x="6655" y="5111"/>
                </a:lnTo>
                <a:lnTo>
                  <a:pt x="6681" y="5070"/>
                </a:lnTo>
                <a:lnTo>
                  <a:pt x="6674" y="5092"/>
                </a:lnTo>
                <a:lnTo>
                  <a:pt x="6711" y="5092"/>
                </a:lnTo>
                <a:lnTo>
                  <a:pt x="6794" y="5050"/>
                </a:lnTo>
                <a:lnTo>
                  <a:pt x="6784" y="5018"/>
                </a:lnTo>
                <a:lnTo>
                  <a:pt x="6695" y="5050"/>
                </a:lnTo>
                <a:lnTo>
                  <a:pt x="6747" y="5009"/>
                </a:lnTo>
                <a:lnTo>
                  <a:pt x="6784" y="4999"/>
                </a:lnTo>
                <a:lnTo>
                  <a:pt x="6810" y="4999"/>
                </a:lnTo>
                <a:lnTo>
                  <a:pt x="6851" y="4980"/>
                </a:lnTo>
                <a:lnTo>
                  <a:pt x="6877" y="4980"/>
                </a:lnTo>
                <a:lnTo>
                  <a:pt x="6919" y="4957"/>
                </a:lnTo>
                <a:lnTo>
                  <a:pt x="6928" y="4916"/>
                </a:lnTo>
                <a:lnTo>
                  <a:pt x="6919" y="4887"/>
                </a:lnTo>
                <a:lnTo>
                  <a:pt x="6919" y="4938"/>
                </a:lnTo>
                <a:lnTo>
                  <a:pt x="6893" y="4928"/>
                </a:lnTo>
                <a:lnTo>
                  <a:pt x="6888" y="4864"/>
                </a:lnTo>
                <a:lnTo>
                  <a:pt x="6898" y="4794"/>
                </a:lnTo>
                <a:lnTo>
                  <a:pt x="6907" y="4761"/>
                </a:lnTo>
                <a:lnTo>
                  <a:pt x="6954" y="4681"/>
                </a:lnTo>
                <a:lnTo>
                  <a:pt x="7022" y="4640"/>
                </a:lnTo>
                <a:lnTo>
                  <a:pt x="7084" y="4588"/>
                </a:lnTo>
                <a:lnTo>
                  <a:pt x="7152" y="4527"/>
                </a:lnTo>
                <a:lnTo>
                  <a:pt x="7152" y="4486"/>
                </a:lnTo>
                <a:lnTo>
                  <a:pt x="7213" y="4466"/>
                </a:lnTo>
                <a:lnTo>
                  <a:pt x="7303" y="4466"/>
                </a:lnTo>
                <a:lnTo>
                  <a:pt x="7188" y="4579"/>
                </a:lnTo>
                <a:lnTo>
                  <a:pt x="7173" y="4691"/>
                </a:lnTo>
                <a:lnTo>
                  <a:pt x="7213" y="4701"/>
                </a:lnTo>
                <a:lnTo>
                  <a:pt x="7291" y="4598"/>
                </a:lnTo>
                <a:lnTo>
                  <a:pt x="7354" y="4547"/>
                </a:lnTo>
                <a:lnTo>
                  <a:pt x="7484" y="4466"/>
                </a:lnTo>
                <a:lnTo>
                  <a:pt x="7567" y="4383"/>
                </a:lnTo>
                <a:lnTo>
                  <a:pt x="7536" y="4332"/>
                </a:lnTo>
                <a:lnTo>
                  <a:pt x="7550" y="4239"/>
                </a:lnTo>
                <a:lnTo>
                  <a:pt x="7473" y="4383"/>
                </a:lnTo>
                <a:lnTo>
                  <a:pt x="7380" y="4402"/>
                </a:lnTo>
                <a:lnTo>
                  <a:pt x="7317" y="4341"/>
                </a:lnTo>
                <a:lnTo>
                  <a:pt x="7317" y="4239"/>
                </a:lnTo>
                <a:lnTo>
                  <a:pt x="7322" y="4094"/>
                </a:lnTo>
                <a:lnTo>
                  <a:pt x="7390" y="4004"/>
                </a:lnTo>
                <a:lnTo>
                  <a:pt x="7354" y="3940"/>
                </a:lnTo>
                <a:lnTo>
                  <a:pt x="7270" y="3953"/>
                </a:lnTo>
                <a:lnTo>
                  <a:pt x="7141" y="4065"/>
                </a:lnTo>
                <a:lnTo>
                  <a:pt x="7022" y="4239"/>
                </a:lnTo>
                <a:lnTo>
                  <a:pt x="6975" y="4261"/>
                </a:lnTo>
                <a:lnTo>
                  <a:pt x="7058" y="4136"/>
                </a:lnTo>
                <a:lnTo>
                  <a:pt x="7167" y="3963"/>
                </a:lnTo>
                <a:lnTo>
                  <a:pt x="7244" y="3902"/>
                </a:lnTo>
                <a:lnTo>
                  <a:pt x="7307" y="3809"/>
                </a:lnTo>
                <a:lnTo>
                  <a:pt x="7364" y="3799"/>
                </a:lnTo>
                <a:lnTo>
                  <a:pt x="7442" y="3799"/>
                </a:lnTo>
                <a:lnTo>
                  <a:pt x="7550" y="3828"/>
                </a:lnTo>
                <a:lnTo>
                  <a:pt x="7644" y="3809"/>
                </a:lnTo>
                <a:lnTo>
                  <a:pt x="7727" y="3696"/>
                </a:lnTo>
                <a:lnTo>
                  <a:pt x="7821" y="3655"/>
                </a:lnTo>
                <a:lnTo>
                  <a:pt x="7866" y="3603"/>
                </a:lnTo>
                <a:lnTo>
                  <a:pt x="7913" y="3561"/>
                </a:lnTo>
                <a:lnTo>
                  <a:pt x="7934" y="3407"/>
                </a:lnTo>
                <a:lnTo>
                  <a:pt x="7924" y="3366"/>
                </a:lnTo>
                <a:lnTo>
                  <a:pt x="7882" y="3347"/>
                </a:lnTo>
                <a:lnTo>
                  <a:pt x="7882" y="3234"/>
                </a:lnTo>
                <a:lnTo>
                  <a:pt x="7861" y="3193"/>
                </a:lnTo>
                <a:lnTo>
                  <a:pt x="7784" y="3160"/>
                </a:lnTo>
                <a:lnTo>
                  <a:pt x="7753" y="3090"/>
                </a:lnTo>
                <a:lnTo>
                  <a:pt x="7701" y="3016"/>
                </a:lnTo>
                <a:lnTo>
                  <a:pt x="7743" y="2936"/>
                </a:lnTo>
                <a:lnTo>
                  <a:pt x="7717" y="2782"/>
                </a:lnTo>
                <a:lnTo>
                  <a:pt x="7691" y="2628"/>
                </a:lnTo>
                <a:lnTo>
                  <a:pt x="7680" y="2516"/>
                </a:lnTo>
                <a:lnTo>
                  <a:pt x="7633" y="2567"/>
                </a:lnTo>
                <a:lnTo>
                  <a:pt x="7555" y="2708"/>
                </a:lnTo>
                <a:lnTo>
                  <a:pt x="7468" y="2782"/>
                </a:lnTo>
                <a:lnTo>
                  <a:pt x="7447" y="2698"/>
                </a:lnTo>
                <a:lnTo>
                  <a:pt x="7406" y="2689"/>
                </a:lnTo>
                <a:lnTo>
                  <a:pt x="7432" y="2525"/>
                </a:lnTo>
                <a:lnTo>
                  <a:pt x="7463" y="2422"/>
                </a:lnTo>
                <a:lnTo>
                  <a:pt x="7380" y="2413"/>
                </a:lnTo>
                <a:lnTo>
                  <a:pt x="7374" y="2361"/>
                </a:lnTo>
                <a:lnTo>
                  <a:pt x="7338" y="2288"/>
                </a:lnTo>
                <a:lnTo>
                  <a:pt x="7303" y="2246"/>
                </a:lnTo>
                <a:lnTo>
                  <a:pt x="7256" y="2288"/>
                </a:lnTo>
                <a:lnTo>
                  <a:pt x="7209" y="2268"/>
                </a:lnTo>
                <a:lnTo>
                  <a:pt x="7141" y="2236"/>
                </a:lnTo>
                <a:lnTo>
                  <a:pt x="7100" y="2268"/>
                </a:lnTo>
                <a:lnTo>
                  <a:pt x="7058" y="2464"/>
                </a:lnTo>
                <a:lnTo>
                  <a:pt x="7048" y="2576"/>
                </a:lnTo>
                <a:lnTo>
                  <a:pt x="6950" y="2698"/>
                </a:lnTo>
                <a:lnTo>
                  <a:pt x="6985" y="2801"/>
                </a:lnTo>
                <a:lnTo>
                  <a:pt x="6992" y="2904"/>
                </a:lnTo>
                <a:lnTo>
                  <a:pt x="6971" y="2987"/>
                </a:lnTo>
                <a:lnTo>
                  <a:pt x="6919" y="3080"/>
                </a:lnTo>
                <a:lnTo>
                  <a:pt x="6841" y="3170"/>
                </a:lnTo>
                <a:lnTo>
                  <a:pt x="6742" y="3234"/>
                </a:lnTo>
                <a:lnTo>
                  <a:pt x="6763" y="3295"/>
                </a:lnTo>
                <a:lnTo>
                  <a:pt x="6737" y="3501"/>
                </a:lnTo>
                <a:lnTo>
                  <a:pt x="6674" y="3632"/>
                </a:lnTo>
                <a:lnTo>
                  <a:pt x="6629" y="3674"/>
                </a:lnTo>
                <a:lnTo>
                  <a:pt x="6577" y="3552"/>
                </a:lnTo>
                <a:lnTo>
                  <a:pt x="6577" y="3407"/>
                </a:lnTo>
                <a:lnTo>
                  <a:pt x="6596" y="3286"/>
                </a:lnTo>
                <a:lnTo>
                  <a:pt x="6634" y="3170"/>
                </a:lnTo>
                <a:lnTo>
                  <a:pt x="6582" y="3151"/>
                </a:lnTo>
                <a:lnTo>
                  <a:pt x="6504" y="3151"/>
                </a:lnTo>
                <a:lnTo>
                  <a:pt x="6462" y="3090"/>
                </a:lnTo>
                <a:lnTo>
                  <a:pt x="6410" y="3058"/>
                </a:lnTo>
                <a:lnTo>
                  <a:pt x="6396" y="2997"/>
                </a:lnTo>
                <a:lnTo>
                  <a:pt x="6358" y="2945"/>
                </a:lnTo>
                <a:lnTo>
                  <a:pt x="6281" y="2894"/>
                </a:lnTo>
                <a:lnTo>
                  <a:pt x="6203" y="2926"/>
                </a:lnTo>
                <a:lnTo>
                  <a:pt x="6214" y="2824"/>
                </a:lnTo>
                <a:lnTo>
                  <a:pt x="6229" y="2708"/>
                </a:lnTo>
                <a:lnTo>
                  <a:pt x="6167" y="2689"/>
                </a:lnTo>
                <a:lnTo>
                  <a:pt x="6219" y="2535"/>
                </a:lnTo>
                <a:lnTo>
                  <a:pt x="6271" y="2442"/>
                </a:lnTo>
                <a:lnTo>
                  <a:pt x="6370" y="2297"/>
                </a:lnTo>
                <a:lnTo>
                  <a:pt x="6462" y="2207"/>
                </a:lnTo>
                <a:lnTo>
                  <a:pt x="6525" y="2185"/>
                </a:lnTo>
                <a:lnTo>
                  <a:pt x="6556" y="2114"/>
                </a:lnTo>
                <a:lnTo>
                  <a:pt x="6613" y="2063"/>
                </a:lnTo>
                <a:lnTo>
                  <a:pt x="6681" y="2053"/>
                </a:lnTo>
                <a:lnTo>
                  <a:pt x="6763" y="1970"/>
                </a:lnTo>
                <a:lnTo>
                  <a:pt x="6794" y="1919"/>
                </a:lnTo>
                <a:lnTo>
                  <a:pt x="6877" y="1816"/>
                </a:lnTo>
                <a:lnTo>
                  <a:pt x="6907" y="1755"/>
                </a:lnTo>
                <a:lnTo>
                  <a:pt x="6945" y="1797"/>
                </a:lnTo>
                <a:lnTo>
                  <a:pt x="7011" y="1774"/>
                </a:lnTo>
                <a:lnTo>
                  <a:pt x="7131" y="1694"/>
                </a:lnTo>
                <a:lnTo>
                  <a:pt x="7157" y="1630"/>
                </a:lnTo>
                <a:lnTo>
                  <a:pt x="7147" y="1569"/>
                </a:lnTo>
                <a:lnTo>
                  <a:pt x="7204" y="1508"/>
                </a:lnTo>
                <a:lnTo>
                  <a:pt x="7218" y="1457"/>
                </a:lnTo>
                <a:lnTo>
                  <a:pt x="7183" y="1396"/>
                </a:lnTo>
                <a:lnTo>
                  <a:pt x="7126" y="1386"/>
                </a:lnTo>
                <a:lnTo>
                  <a:pt x="7063" y="1373"/>
                </a:lnTo>
                <a:lnTo>
                  <a:pt x="7011" y="1498"/>
                </a:lnTo>
                <a:lnTo>
                  <a:pt x="6945" y="1601"/>
                </a:lnTo>
                <a:lnTo>
                  <a:pt x="6867" y="1681"/>
                </a:lnTo>
                <a:lnTo>
                  <a:pt x="6851" y="1601"/>
                </a:lnTo>
                <a:lnTo>
                  <a:pt x="6898" y="1518"/>
                </a:lnTo>
                <a:lnTo>
                  <a:pt x="6877" y="1447"/>
                </a:lnTo>
                <a:lnTo>
                  <a:pt x="6778" y="1527"/>
                </a:lnTo>
                <a:lnTo>
                  <a:pt x="6825" y="1415"/>
                </a:lnTo>
                <a:lnTo>
                  <a:pt x="6752" y="1396"/>
                </a:lnTo>
                <a:lnTo>
                  <a:pt x="6815" y="1335"/>
                </a:lnTo>
                <a:lnTo>
                  <a:pt x="6815" y="1210"/>
                </a:lnTo>
                <a:lnTo>
                  <a:pt x="6794" y="1158"/>
                </a:lnTo>
                <a:lnTo>
                  <a:pt x="6747" y="1139"/>
                </a:lnTo>
                <a:close/>
                <a:moveTo>
                  <a:pt x="3105" y="1181"/>
                </a:moveTo>
                <a:lnTo>
                  <a:pt x="3093" y="1190"/>
                </a:lnTo>
                <a:lnTo>
                  <a:pt x="3027" y="1261"/>
                </a:lnTo>
                <a:lnTo>
                  <a:pt x="3088" y="1261"/>
                </a:lnTo>
                <a:lnTo>
                  <a:pt x="3157" y="1232"/>
                </a:lnTo>
                <a:lnTo>
                  <a:pt x="3171" y="1210"/>
                </a:lnTo>
                <a:lnTo>
                  <a:pt x="3140" y="1181"/>
                </a:lnTo>
                <a:lnTo>
                  <a:pt x="3105" y="1181"/>
                </a:lnTo>
                <a:close/>
                <a:moveTo>
                  <a:pt x="18507" y="1190"/>
                </a:moveTo>
                <a:lnTo>
                  <a:pt x="18490" y="1232"/>
                </a:lnTo>
                <a:lnTo>
                  <a:pt x="18533" y="1271"/>
                </a:lnTo>
                <a:lnTo>
                  <a:pt x="18575" y="1261"/>
                </a:lnTo>
                <a:lnTo>
                  <a:pt x="18507" y="1190"/>
                </a:lnTo>
                <a:close/>
                <a:moveTo>
                  <a:pt x="6525" y="1344"/>
                </a:moveTo>
                <a:lnTo>
                  <a:pt x="6473" y="1396"/>
                </a:lnTo>
                <a:lnTo>
                  <a:pt x="6415" y="1425"/>
                </a:lnTo>
                <a:lnTo>
                  <a:pt x="6452" y="1476"/>
                </a:lnTo>
                <a:lnTo>
                  <a:pt x="6493" y="1466"/>
                </a:lnTo>
                <a:lnTo>
                  <a:pt x="6540" y="1498"/>
                </a:lnTo>
                <a:lnTo>
                  <a:pt x="6587" y="1457"/>
                </a:lnTo>
                <a:lnTo>
                  <a:pt x="6577" y="1415"/>
                </a:lnTo>
                <a:lnTo>
                  <a:pt x="6571" y="1396"/>
                </a:lnTo>
                <a:lnTo>
                  <a:pt x="6556" y="1373"/>
                </a:lnTo>
                <a:lnTo>
                  <a:pt x="6525" y="1344"/>
                </a:lnTo>
                <a:close/>
                <a:moveTo>
                  <a:pt x="2855" y="1476"/>
                </a:moveTo>
                <a:lnTo>
                  <a:pt x="2497" y="1938"/>
                </a:lnTo>
                <a:lnTo>
                  <a:pt x="2561" y="1899"/>
                </a:lnTo>
                <a:lnTo>
                  <a:pt x="2580" y="1835"/>
                </a:lnTo>
                <a:lnTo>
                  <a:pt x="2658" y="1806"/>
                </a:lnTo>
                <a:lnTo>
                  <a:pt x="2612" y="1858"/>
                </a:lnTo>
                <a:lnTo>
                  <a:pt x="2606" y="1899"/>
                </a:lnTo>
                <a:lnTo>
                  <a:pt x="2674" y="1877"/>
                </a:lnTo>
                <a:lnTo>
                  <a:pt x="2705" y="1899"/>
                </a:lnTo>
                <a:lnTo>
                  <a:pt x="2679" y="1951"/>
                </a:lnTo>
                <a:lnTo>
                  <a:pt x="2716" y="1989"/>
                </a:lnTo>
                <a:lnTo>
                  <a:pt x="2721" y="2031"/>
                </a:lnTo>
                <a:lnTo>
                  <a:pt x="2761" y="2031"/>
                </a:lnTo>
                <a:lnTo>
                  <a:pt x="2799" y="2012"/>
                </a:lnTo>
                <a:lnTo>
                  <a:pt x="2881" y="1887"/>
                </a:lnTo>
                <a:lnTo>
                  <a:pt x="2964" y="1877"/>
                </a:lnTo>
                <a:lnTo>
                  <a:pt x="3046" y="1826"/>
                </a:lnTo>
                <a:lnTo>
                  <a:pt x="3037" y="1713"/>
                </a:lnTo>
                <a:lnTo>
                  <a:pt x="2928" y="1694"/>
                </a:lnTo>
                <a:lnTo>
                  <a:pt x="2876" y="1784"/>
                </a:lnTo>
                <a:lnTo>
                  <a:pt x="2865" y="1755"/>
                </a:lnTo>
                <a:lnTo>
                  <a:pt x="2923" y="1681"/>
                </a:lnTo>
                <a:lnTo>
                  <a:pt x="2891" y="1569"/>
                </a:lnTo>
                <a:lnTo>
                  <a:pt x="2855" y="1476"/>
                </a:lnTo>
                <a:close/>
                <a:moveTo>
                  <a:pt x="7421" y="1559"/>
                </a:moveTo>
                <a:lnTo>
                  <a:pt x="7380" y="1569"/>
                </a:lnTo>
                <a:lnTo>
                  <a:pt x="7338" y="1630"/>
                </a:lnTo>
                <a:lnTo>
                  <a:pt x="7328" y="1694"/>
                </a:lnTo>
                <a:lnTo>
                  <a:pt x="7380" y="1681"/>
                </a:lnTo>
                <a:lnTo>
                  <a:pt x="7421" y="1652"/>
                </a:lnTo>
                <a:lnTo>
                  <a:pt x="7432" y="1643"/>
                </a:lnTo>
                <a:lnTo>
                  <a:pt x="7447" y="1591"/>
                </a:lnTo>
                <a:lnTo>
                  <a:pt x="7421" y="1559"/>
                </a:lnTo>
                <a:close/>
                <a:moveTo>
                  <a:pt x="10064" y="1765"/>
                </a:moveTo>
                <a:lnTo>
                  <a:pt x="9986" y="1826"/>
                </a:lnTo>
                <a:lnTo>
                  <a:pt x="9934" y="1784"/>
                </a:lnTo>
                <a:lnTo>
                  <a:pt x="9857" y="1858"/>
                </a:lnTo>
                <a:lnTo>
                  <a:pt x="9795" y="1774"/>
                </a:lnTo>
                <a:lnTo>
                  <a:pt x="9722" y="1797"/>
                </a:lnTo>
                <a:lnTo>
                  <a:pt x="9687" y="1867"/>
                </a:lnTo>
                <a:lnTo>
                  <a:pt x="9779" y="1899"/>
                </a:lnTo>
                <a:lnTo>
                  <a:pt x="9779" y="1928"/>
                </a:lnTo>
                <a:lnTo>
                  <a:pt x="9696" y="1960"/>
                </a:lnTo>
                <a:lnTo>
                  <a:pt x="9790" y="2012"/>
                </a:lnTo>
                <a:lnTo>
                  <a:pt x="9738" y="2063"/>
                </a:lnTo>
                <a:lnTo>
                  <a:pt x="9868" y="2105"/>
                </a:lnTo>
                <a:lnTo>
                  <a:pt x="9925" y="2124"/>
                </a:lnTo>
                <a:lnTo>
                  <a:pt x="9965" y="2105"/>
                </a:lnTo>
                <a:lnTo>
                  <a:pt x="10106" y="2021"/>
                </a:lnTo>
                <a:lnTo>
                  <a:pt x="10172" y="1928"/>
                </a:lnTo>
                <a:lnTo>
                  <a:pt x="10127" y="1848"/>
                </a:lnTo>
                <a:lnTo>
                  <a:pt x="10142" y="1765"/>
                </a:lnTo>
                <a:lnTo>
                  <a:pt x="10064" y="1765"/>
                </a:lnTo>
                <a:close/>
                <a:moveTo>
                  <a:pt x="6872" y="1858"/>
                </a:moveTo>
                <a:lnTo>
                  <a:pt x="6815" y="1960"/>
                </a:lnTo>
                <a:lnTo>
                  <a:pt x="6778" y="2063"/>
                </a:lnTo>
                <a:lnTo>
                  <a:pt x="6716" y="2114"/>
                </a:lnTo>
                <a:lnTo>
                  <a:pt x="6784" y="2105"/>
                </a:lnTo>
                <a:lnTo>
                  <a:pt x="6773" y="2175"/>
                </a:lnTo>
                <a:lnTo>
                  <a:pt x="6862" y="2114"/>
                </a:lnTo>
                <a:lnTo>
                  <a:pt x="6928" y="2053"/>
                </a:lnTo>
                <a:lnTo>
                  <a:pt x="6940" y="2105"/>
                </a:lnTo>
                <a:lnTo>
                  <a:pt x="7001" y="2134"/>
                </a:lnTo>
                <a:lnTo>
                  <a:pt x="7058" y="2092"/>
                </a:lnTo>
                <a:lnTo>
                  <a:pt x="7037" y="2053"/>
                </a:lnTo>
                <a:lnTo>
                  <a:pt x="7001" y="2063"/>
                </a:lnTo>
                <a:lnTo>
                  <a:pt x="7011" y="2012"/>
                </a:lnTo>
                <a:lnTo>
                  <a:pt x="6975" y="1970"/>
                </a:lnTo>
                <a:lnTo>
                  <a:pt x="6933" y="1928"/>
                </a:lnTo>
                <a:lnTo>
                  <a:pt x="6919" y="1899"/>
                </a:lnTo>
                <a:lnTo>
                  <a:pt x="6893" y="1919"/>
                </a:lnTo>
                <a:lnTo>
                  <a:pt x="6898" y="1867"/>
                </a:lnTo>
                <a:lnTo>
                  <a:pt x="6872" y="1858"/>
                </a:lnTo>
                <a:close/>
                <a:moveTo>
                  <a:pt x="2778" y="2092"/>
                </a:moveTo>
                <a:lnTo>
                  <a:pt x="2747" y="2134"/>
                </a:lnTo>
                <a:lnTo>
                  <a:pt x="2752" y="2143"/>
                </a:lnTo>
                <a:lnTo>
                  <a:pt x="2794" y="2134"/>
                </a:lnTo>
                <a:lnTo>
                  <a:pt x="2799" y="2166"/>
                </a:lnTo>
                <a:lnTo>
                  <a:pt x="2820" y="2185"/>
                </a:lnTo>
                <a:lnTo>
                  <a:pt x="2871" y="2166"/>
                </a:lnTo>
                <a:lnTo>
                  <a:pt x="2881" y="2143"/>
                </a:lnTo>
                <a:lnTo>
                  <a:pt x="2846" y="2134"/>
                </a:lnTo>
                <a:lnTo>
                  <a:pt x="2829" y="2105"/>
                </a:lnTo>
                <a:lnTo>
                  <a:pt x="2794" y="2114"/>
                </a:lnTo>
                <a:lnTo>
                  <a:pt x="2778" y="2092"/>
                </a:lnTo>
                <a:close/>
                <a:moveTo>
                  <a:pt x="6877" y="2195"/>
                </a:moveTo>
                <a:lnTo>
                  <a:pt x="6825" y="2246"/>
                </a:lnTo>
                <a:lnTo>
                  <a:pt x="6825" y="2288"/>
                </a:lnTo>
                <a:lnTo>
                  <a:pt x="6856" y="2288"/>
                </a:lnTo>
                <a:lnTo>
                  <a:pt x="6933" y="2217"/>
                </a:lnTo>
                <a:lnTo>
                  <a:pt x="6940" y="2195"/>
                </a:lnTo>
                <a:lnTo>
                  <a:pt x="6877" y="2195"/>
                </a:lnTo>
                <a:close/>
                <a:moveTo>
                  <a:pt x="7011" y="2259"/>
                </a:moveTo>
                <a:lnTo>
                  <a:pt x="6985" y="2297"/>
                </a:lnTo>
                <a:lnTo>
                  <a:pt x="6980" y="2310"/>
                </a:lnTo>
                <a:lnTo>
                  <a:pt x="6980" y="2339"/>
                </a:lnTo>
                <a:lnTo>
                  <a:pt x="6996" y="2349"/>
                </a:lnTo>
                <a:lnTo>
                  <a:pt x="7037" y="2288"/>
                </a:lnTo>
                <a:lnTo>
                  <a:pt x="7032" y="2259"/>
                </a:lnTo>
                <a:lnTo>
                  <a:pt x="7011" y="2259"/>
                </a:lnTo>
                <a:close/>
                <a:moveTo>
                  <a:pt x="2756" y="2503"/>
                </a:moveTo>
                <a:lnTo>
                  <a:pt x="2700" y="2525"/>
                </a:lnTo>
                <a:lnTo>
                  <a:pt x="2705" y="2567"/>
                </a:lnTo>
                <a:lnTo>
                  <a:pt x="2726" y="2586"/>
                </a:lnTo>
                <a:lnTo>
                  <a:pt x="2768" y="2567"/>
                </a:lnTo>
                <a:lnTo>
                  <a:pt x="2794" y="2516"/>
                </a:lnTo>
                <a:lnTo>
                  <a:pt x="2756" y="2503"/>
                </a:lnTo>
                <a:close/>
                <a:moveTo>
                  <a:pt x="10556" y="2730"/>
                </a:moveTo>
                <a:lnTo>
                  <a:pt x="10516" y="2833"/>
                </a:lnTo>
                <a:lnTo>
                  <a:pt x="10495" y="2955"/>
                </a:lnTo>
                <a:lnTo>
                  <a:pt x="10516" y="3029"/>
                </a:lnTo>
                <a:lnTo>
                  <a:pt x="10521" y="3151"/>
                </a:lnTo>
                <a:lnTo>
                  <a:pt x="10547" y="3090"/>
                </a:lnTo>
                <a:lnTo>
                  <a:pt x="10561" y="3119"/>
                </a:lnTo>
                <a:lnTo>
                  <a:pt x="10542" y="3183"/>
                </a:lnTo>
                <a:lnTo>
                  <a:pt x="10556" y="3212"/>
                </a:lnTo>
                <a:lnTo>
                  <a:pt x="10613" y="3234"/>
                </a:lnTo>
                <a:lnTo>
                  <a:pt x="10650" y="3314"/>
                </a:lnTo>
                <a:lnTo>
                  <a:pt x="10639" y="3398"/>
                </a:lnTo>
                <a:lnTo>
                  <a:pt x="10568" y="3375"/>
                </a:lnTo>
                <a:lnTo>
                  <a:pt x="10556" y="3468"/>
                </a:lnTo>
                <a:lnTo>
                  <a:pt x="10582" y="3542"/>
                </a:lnTo>
                <a:lnTo>
                  <a:pt x="10525" y="3581"/>
                </a:lnTo>
                <a:lnTo>
                  <a:pt x="10542" y="3632"/>
                </a:lnTo>
                <a:lnTo>
                  <a:pt x="10624" y="3655"/>
                </a:lnTo>
                <a:lnTo>
                  <a:pt x="10577" y="3674"/>
                </a:lnTo>
                <a:lnTo>
                  <a:pt x="10495" y="3818"/>
                </a:lnTo>
                <a:lnTo>
                  <a:pt x="10525" y="3837"/>
                </a:lnTo>
                <a:lnTo>
                  <a:pt x="10561" y="3799"/>
                </a:lnTo>
                <a:lnTo>
                  <a:pt x="10608" y="3809"/>
                </a:lnTo>
                <a:lnTo>
                  <a:pt x="10645" y="3748"/>
                </a:lnTo>
                <a:lnTo>
                  <a:pt x="10671" y="3776"/>
                </a:lnTo>
                <a:lnTo>
                  <a:pt x="10759" y="3735"/>
                </a:lnTo>
                <a:lnTo>
                  <a:pt x="10832" y="3735"/>
                </a:lnTo>
                <a:lnTo>
                  <a:pt x="10879" y="3664"/>
                </a:lnTo>
                <a:lnTo>
                  <a:pt x="10857" y="3603"/>
                </a:lnTo>
                <a:lnTo>
                  <a:pt x="10883" y="3561"/>
                </a:lnTo>
                <a:lnTo>
                  <a:pt x="10888" y="3478"/>
                </a:lnTo>
                <a:lnTo>
                  <a:pt x="10827" y="3459"/>
                </a:lnTo>
                <a:lnTo>
                  <a:pt x="10811" y="3407"/>
                </a:lnTo>
                <a:lnTo>
                  <a:pt x="10780" y="3253"/>
                </a:lnTo>
                <a:lnTo>
                  <a:pt x="10743" y="3234"/>
                </a:lnTo>
                <a:lnTo>
                  <a:pt x="10697" y="3067"/>
                </a:lnTo>
                <a:lnTo>
                  <a:pt x="10645" y="3058"/>
                </a:lnTo>
                <a:lnTo>
                  <a:pt x="10691" y="2945"/>
                </a:lnTo>
                <a:lnTo>
                  <a:pt x="10702" y="2843"/>
                </a:lnTo>
                <a:lnTo>
                  <a:pt x="10650" y="2843"/>
                </a:lnTo>
                <a:lnTo>
                  <a:pt x="10598" y="2862"/>
                </a:lnTo>
                <a:lnTo>
                  <a:pt x="10655" y="2730"/>
                </a:lnTo>
                <a:lnTo>
                  <a:pt x="10594" y="2740"/>
                </a:lnTo>
                <a:lnTo>
                  <a:pt x="10556" y="2730"/>
                </a:lnTo>
                <a:close/>
                <a:moveTo>
                  <a:pt x="3228" y="2811"/>
                </a:moveTo>
                <a:lnTo>
                  <a:pt x="3192" y="2833"/>
                </a:lnTo>
                <a:lnTo>
                  <a:pt x="3124" y="2875"/>
                </a:lnTo>
                <a:lnTo>
                  <a:pt x="3098" y="2936"/>
                </a:lnTo>
                <a:lnTo>
                  <a:pt x="3110" y="2965"/>
                </a:lnTo>
                <a:lnTo>
                  <a:pt x="3182" y="2913"/>
                </a:lnTo>
                <a:lnTo>
                  <a:pt x="3260" y="2852"/>
                </a:lnTo>
                <a:lnTo>
                  <a:pt x="3260" y="2824"/>
                </a:lnTo>
                <a:lnTo>
                  <a:pt x="3228" y="2811"/>
                </a:lnTo>
                <a:close/>
                <a:moveTo>
                  <a:pt x="10457" y="3160"/>
                </a:moveTo>
                <a:lnTo>
                  <a:pt x="10417" y="3170"/>
                </a:lnTo>
                <a:lnTo>
                  <a:pt x="10375" y="3234"/>
                </a:lnTo>
                <a:lnTo>
                  <a:pt x="10302" y="3337"/>
                </a:lnTo>
                <a:lnTo>
                  <a:pt x="10328" y="3459"/>
                </a:lnTo>
                <a:lnTo>
                  <a:pt x="10283" y="3603"/>
                </a:lnTo>
                <a:lnTo>
                  <a:pt x="10354" y="3622"/>
                </a:lnTo>
                <a:lnTo>
                  <a:pt x="10448" y="3542"/>
                </a:lnTo>
                <a:lnTo>
                  <a:pt x="10490" y="3427"/>
                </a:lnTo>
                <a:lnTo>
                  <a:pt x="10483" y="3337"/>
                </a:lnTo>
                <a:lnTo>
                  <a:pt x="10509" y="3244"/>
                </a:lnTo>
                <a:lnTo>
                  <a:pt x="10457" y="3160"/>
                </a:lnTo>
                <a:close/>
                <a:moveTo>
                  <a:pt x="4000" y="3295"/>
                </a:moveTo>
                <a:lnTo>
                  <a:pt x="3979" y="3337"/>
                </a:lnTo>
                <a:lnTo>
                  <a:pt x="3970" y="3398"/>
                </a:lnTo>
                <a:lnTo>
                  <a:pt x="3974" y="3427"/>
                </a:lnTo>
                <a:lnTo>
                  <a:pt x="3970" y="3491"/>
                </a:lnTo>
                <a:lnTo>
                  <a:pt x="3979" y="3552"/>
                </a:lnTo>
                <a:lnTo>
                  <a:pt x="4000" y="3552"/>
                </a:lnTo>
                <a:lnTo>
                  <a:pt x="3995" y="3449"/>
                </a:lnTo>
                <a:lnTo>
                  <a:pt x="4073" y="3305"/>
                </a:lnTo>
                <a:lnTo>
                  <a:pt x="4021" y="3314"/>
                </a:lnTo>
                <a:lnTo>
                  <a:pt x="4000" y="3295"/>
                </a:lnTo>
                <a:close/>
                <a:moveTo>
                  <a:pt x="7892" y="3622"/>
                </a:moveTo>
                <a:lnTo>
                  <a:pt x="7840" y="3664"/>
                </a:lnTo>
                <a:lnTo>
                  <a:pt x="7795" y="3748"/>
                </a:lnTo>
                <a:lnTo>
                  <a:pt x="7706" y="3953"/>
                </a:lnTo>
                <a:lnTo>
                  <a:pt x="7649" y="4033"/>
                </a:lnTo>
                <a:lnTo>
                  <a:pt x="7665" y="4065"/>
                </a:lnTo>
                <a:lnTo>
                  <a:pt x="7623" y="4117"/>
                </a:lnTo>
                <a:lnTo>
                  <a:pt x="7628" y="4158"/>
                </a:lnTo>
                <a:lnTo>
                  <a:pt x="7732" y="4158"/>
                </a:lnTo>
                <a:lnTo>
                  <a:pt x="7788" y="4145"/>
                </a:lnTo>
                <a:lnTo>
                  <a:pt x="7835" y="4187"/>
                </a:lnTo>
                <a:lnTo>
                  <a:pt x="7788" y="4248"/>
                </a:lnTo>
                <a:lnTo>
                  <a:pt x="7821" y="4248"/>
                </a:lnTo>
                <a:lnTo>
                  <a:pt x="7899" y="4136"/>
                </a:lnTo>
                <a:lnTo>
                  <a:pt x="7913" y="4158"/>
                </a:lnTo>
                <a:lnTo>
                  <a:pt x="7887" y="4261"/>
                </a:lnTo>
                <a:lnTo>
                  <a:pt x="7918" y="4290"/>
                </a:lnTo>
                <a:lnTo>
                  <a:pt x="7944" y="4280"/>
                </a:lnTo>
                <a:lnTo>
                  <a:pt x="7981" y="4168"/>
                </a:lnTo>
                <a:lnTo>
                  <a:pt x="7976" y="4084"/>
                </a:lnTo>
                <a:lnTo>
                  <a:pt x="7981" y="4014"/>
                </a:lnTo>
                <a:lnTo>
                  <a:pt x="7939" y="4033"/>
                </a:lnTo>
                <a:lnTo>
                  <a:pt x="7970" y="3940"/>
                </a:lnTo>
                <a:lnTo>
                  <a:pt x="7924" y="3902"/>
                </a:lnTo>
                <a:lnTo>
                  <a:pt x="7892" y="3930"/>
                </a:lnTo>
                <a:lnTo>
                  <a:pt x="7852" y="3889"/>
                </a:lnTo>
                <a:lnTo>
                  <a:pt x="7878" y="3850"/>
                </a:lnTo>
                <a:lnTo>
                  <a:pt x="7847" y="3818"/>
                </a:lnTo>
                <a:lnTo>
                  <a:pt x="7805" y="3860"/>
                </a:lnTo>
                <a:lnTo>
                  <a:pt x="7856" y="3748"/>
                </a:lnTo>
                <a:lnTo>
                  <a:pt x="7899" y="3664"/>
                </a:lnTo>
                <a:lnTo>
                  <a:pt x="7913" y="3632"/>
                </a:lnTo>
                <a:lnTo>
                  <a:pt x="7892" y="3622"/>
                </a:lnTo>
                <a:close/>
                <a:moveTo>
                  <a:pt x="4073" y="3735"/>
                </a:moveTo>
                <a:lnTo>
                  <a:pt x="4057" y="3767"/>
                </a:lnTo>
                <a:lnTo>
                  <a:pt x="4052" y="3837"/>
                </a:lnTo>
                <a:lnTo>
                  <a:pt x="4099" y="3860"/>
                </a:lnTo>
                <a:lnTo>
                  <a:pt x="4094" y="3902"/>
                </a:lnTo>
                <a:lnTo>
                  <a:pt x="4125" y="3940"/>
                </a:lnTo>
                <a:lnTo>
                  <a:pt x="4125" y="3991"/>
                </a:lnTo>
                <a:lnTo>
                  <a:pt x="4193" y="4056"/>
                </a:lnTo>
                <a:lnTo>
                  <a:pt x="4229" y="4033"/>
                </a:lnTo>
                <a:lnTo>
                  <a:pt x="4229" y="3963"/>
                </a:lnTo>
                <a:lnTo>
                  <a:pt x="4198" y="3911"/>
                </a:lnTo>
                <a:lnTo>
                  <a:pt x="4193" y="3850"/>
                </a:lnTo>
                <a:lnTo>
                  <a:pt x="4187" y="3799"/>
                </a:lnTo>
                <a:lnTo>
                  <a:pt x="4146" y="3786"/>
                </a:lnTo>
                <a:lnTo>
                  <a:pt x="4120" y="3767"/>
                </a:lnTo>
                <a:lnTo>
                  <a:pt x="4073" y="3735"/>
                </a:lnTo>
                <a:close/>
                <a:moveTo>
                  <a:pt x="7416" y="3837"/>
                </a:moveTo>
                <a:lnTo>
                  <a:pt x="7400" y="3860"/>
                </a:lnTo>
                <a:lnTo>
                  <a:pt x="7437" y="3921"/>
                </a:lnTo>
                <a:lnTo>
                  <a:pt x="7499" y="3963"/>
                </a:lnTo>
                <a:lnTo>
                  <a:pt x="7524" y="3953"/>
                </a:lnTo>
                <a:lnTo>
                  <a:pt x="7524" y="3930"/>
                </a:lnTo>
                <a:lnTo>
                  <a:pt x="7484" y="3879"/>
                </a:lnTo>
                <a:lnTo>
                  <a:pt x="7416" y="3837"/>
                </a:lnTo>
                <a:close/>
                <a:moveTo>
                  <a:pt x="7359" y="4229"/>
                </a:moveTo>
                <a:lnTo>
                  <a:pt x="7333" y="4271"/>
                </a:lnTo>
                <a:lnTo>
                  <a:pt x="7338" y="4322"/>
                </a:lnTo>
                <a:lnTo>
                  <a:pt x="7400" y="4373"/>
                </a:lnTo>
                <a:lnTo>
                  <a:pt x="7421" y="4364"/>
                </a:lnTo>
                <a:lnTo>
                  <a:pt x="7458" y="4312"/>
                </a:lnTo>
                <a:lnTo>
                  <a:pt x="7406" y="4312"/>
                </a:lnTo>
                <a:lnTo>
                  <a:pt x="7369" y="4290"/>
                </a:lnTo>
                <a:lnTo>
                  <a:pt x="7359" y="4229"/>
                </a:lnTo>
                <a:close/>
                <a:moveTo>
                  <a:pt x="13552" y="4248"/>
                </a:moveTo>
                <a:lnTo>
                  <a:pt x="13604" y="4280"/>
                </a:lnTo>
                <a:lnTo>
                  <a:pt x="13656" y="4271"/>
                </a:lnTo>
                <a:lnTo>
                  <a:pt x="13677" y="4351"/>
                </a:lnTo>
                <a:lnTo>
                  <a:pt x="13682" y="4486"/>
                </a:lnTo>
                <a:lnTo>
                  <a:pt x="13630" y="4466"/>
                </a:lnTo>
                <a:lnTo>
                  <a:pt x="13588" y="4486"/>
                </a:lnTo>
                <a:lnTo>
                  <a:pt x="13599" y="4588"/>
                </a:lnTo>
                <a:lnTo>
                  <a:pt x="13541" y="4579"/>
                </a:lnTo>
                <a:lnTo>
                  <a:pt x="13548" y="4620"/>
                </a:lnTo>
                <a:lnTo>
                  <a:pt x="13583" y="4649"/>
                </a:lnTo>
                <a:lnTo>
                  <a:pt x="13625" y="4774"/>
                </a:lnTo>
                <a:lnTo>
                  <a:pt x="13692" y="4813"/>
                </a:lnTo>
                <a:lnTo>
                  <a:pt x="13708" y="4864"/>
                </a:lnTo>
                <a:lnTo>
                  <a:pt x="13703" y="4916"/>
                </a:lnTo>
                <a:lnTo>
                  <a:pt x="13708" y="4948"/>
                </a:lnTo>
                <a:lnTo>
                  <a:pt x="13734" y="5041"/>
                </a:lnTo>
                <a:lnTo>
                  <a:pt x="13729" y="4938"/>
                </a:lnTo>
                <a:lnTo>
                  <a:pt x="13769" y="4906"/>
                </a:lnTo>
                <a:lnTo>
                  <a:pt x="13795" y="4989"/>
                </a:lnTo>
                <a:lnTo>
                  <a:pt x="13847" y="5070"/>
                </a:lnTo>
                <a:lnTo>
                  <a:pt x="13807" y="5111"/>
                </a:lnTo>
                <a:lnTo>
                  <a:pt x="13748" y="5082"/>
                </a:lnTo>
                <a:lnTo>
                  <a:pt x="13748" y="5195"/>
                </a:lnTo>
                <a:lnTo>
                  <a:pt x="13786" y="5204"/>
                </a:lnTo>
                <a:lnTo>
                  <a:pt x="13781" y="5297"/>
                </a:lnTo>
                <a:lnTo>
                  <a:pt x="13826" y="5339"/>
                </a:lnTo>
                <a:lnTo>
                  <a:pt x="13833" y="5480"/>
                </a:lnTo>
                <a:lnTo>
                  <a:pt x="13852" y="5573"/>
                </a:lnTo>
                <a:lnTo>
                  <a:pt x="13852" y="5605"/>
                </a:lnTo>
                <a:lnTo>
                  <a:pt x="13769" y="5634"/>
                </a:lnTo>
                <a:lnTo>
                  <a:pt x="13687" y="5615"/>
                </a:lnTo>
                <a:lnTo>
                  <a:pt x="13640" y="5544"/>
                </a:lnTo>
                <a:lnTo>
                  <a:pt x="13583" y="5512"/>
                </a:lnTo>
                <a:lnTo>
                  <a:pt x="13557" y="5410"/>
                </a:lnTo>
                <a:lnTo>
                  <a:pt x="13548" y="5339"/>
                </a:lnTo>
                <a:lnTo>
                  <a:pt x="13562" y="5307"/>
                </a:lnTo>
                <a:lnTo>
                  <a:pt x="13567" y="5256"/>
                </a:lnTo>
                <a:lnTo>
                  <a:pt x="13567" y="5153"/>
                </a:lnTo>
                <a:lnTo>
                  <a:pt x="13614" y="5143"/>
                </a:lnTo>
                <a:lnTo>
                  <a:pt x="13593" y="5102"/>
                </a:lnTo>
                <a:lnTo>
                  <a:pt x="13567" y="5092"/>
                </a:lnTo>
                <a:lnTo>
                  <a:pt x="13531" y="4999"/>
                </a:lnTo>
                <a:lnTo>
                  <a:pt x="13489" y="4948"/>
                </a:lnTo>
                <a:lnTo>
                  <a:pt x="13412" y="4794"/>
                </a:lnTo>
                <a:lnTo>
                  <a:pt x="13407" y="4701"/>
                </a:lnTo>
                <a:lnTo>
                  <a:pt x="13345" y="4579"/>
                </a:lnTo>
                <a:lnTo>
                  <a:pt x="13381" y="4444"/>
                </a:lnTo>
                <a:lnTo>
                  <a:pt x="13433" y="4425"/>
                </a:lnTo>
                <a:lnTo>
                  <a:pt x="13449" y="4341"/>
                </a:lnTo>
                <a:lnTo>
                  <a:pt x="13496" y="4312"/>
                </a:lnTo>
                <a:lnTo>
                  <a:pt x="13552" y="4248"/>
                </a:lnTo>
                <a:close/>
                <a:moveTo>
                  <a:pt x="12893" y="4261"/>
                </a:moveTo>
                <a:lnTo>
                  <a:pt x="12900" y="4290"/>
                </a:lnTo>
                <a:lnTo>
                  <a:pt x="12827" y="4341"/>
                </a:lnTo>
                <a:lnTo>
                  <a:pt x="12863" y="4393"/>
                </a:lnTo>
                <a:lnTo>
                  <a:pt x="12827" y="4505"/>
                </a:lnTo>
                <a:lnTo>
                  <a:pt x="12790" y="4527"/>
                </a:lnTo>
                <a:lnTo>
                  <a:pt x="12841" y="4607"/>
                </a:lnTo>
                <a:lnTo>
                  <a:pt x="12909" y="4659"/>
                </a:lnTo>
                <a:lnTo>
                  <a:pt x="12992" y="4774"/>
                </a:lnTo>
                <a:lnTo>
                  <a:pt x="13018" y="4813"/>
                </a:lnTo>
                <a:lnTo>
                  <a:pt x="13049" y="4835"/>
                </a:lnTo>
                <a:lnTo>
                  <a:pt x="13086" y="4887"/>
                </a:lnTo>
                <a:lnTo>
                  <a:pt x="13107" y="4980"/>
                </a:lnTo>
                <a:lnTo>
                  <a:pt x="13101" y="5041"/>
                </a:lnTo>
                <a:lnTo>
                  <a:pt x="13044" y="5111"/>
                </a:lnTo>
                <a:lnTo>
                  <a:pt x="12997" y="5102"/>
                </a:lnTo>
                <a:lnTo>
                  <a:pt x="12935" y="5121"/>
                </a:lnTo>
                <a:lnTo>
                  <a:pt x="12853" y="5070"/>
                </a:lnTo>
                <a:lnTo>
                  <a:pt x="12749" y="4980"/>
                </a:lnTo>
                <a:lnTo>
                  <a:pt x="12655" y="4980"/>
                </a:lnTo>
                <a:lnTo>
                  <a:pt x="12594" y="5018"/>
                </a:lnTo>
                <a:lnTo>
                  <a:pt x="12530" y="5111"/>
                </a:lnTo>
                <a:lnTo>
                  <a:pt x="12422" y="5092"/>
                </a:lnTo>
                <a:lnTo>
                  <a:pt x="12407" y="5195"/>
                </a:lnTo>
                <a:lnTo>
                  <a:pt x="12318" y="5204"/>
                </a:lnTo>
                <a:lnTo>
                  <a:pt x="12262" y="5339"/>
                </a:lnTo>
                <a:lnTo>
                  <a:pt x="12304" y="5400"/>
                </a:lnTo>
                <a:lnTo>
                  <a:pt x="12283" y="5503"/>
                </a:lnTo>
                <a:lnTo>
                  <a:pt x="12330" y="5573"/>
                </a:lnTo>
                <a:lnTo>
                  <a:pt x="12370" y="5708"/>
                </a:lnTo>
                <a:lnTo>
                  <a:pt x="12433" y="5708"/>
                </a:lnTo>
                <a:lnTo>
                  <a:pt x="12490" y="5779"/>
                </a:lnTo>
                <a:lnTo>
                  <a:pt x="12526" y="5759"/>
                </a:lnTo>
                <a:lnTo>
                  <a:pt x="12537" y="5708"/>
                </a:lnTo>
                <a:lnTo>
                  <a:pt x="12599" y="5708"/>
                </a:lnTo>
                <a:lnTo>
                  <a:pt x="12650" y="5779"/>
                </a:lnTo>
                <a:lnTo>
                  <a:pt x="12738" y="5769"/>
                </a:lnTo>
                <a:lnTo>
                  <a:pt x="12775" y="5686"/>
                </a:lnTo>
                <a:lnTo>
                  <a:pt x="12827" y="5718"/>
                </a:lnTo>
                <a:lnTo>
                  <a:pt x="12863" y="5708"/>
                </a:lnTo>
                <a:lnTo>
                  <a:pt x="12841" y="5759"/>
                </a:lnTo>
                <a:lnTo>
                  <a:pt x="12867" y="5820"/>
                </a:lnTo>
                <a:lnTo>
                  <a:pt x="12858" y="5872"/>
                </a:lnTo>
                <a:lnTo>
                  <a:pt x="12867" y="5974"/>
                </a:lnTo>
                <a:lnTo>
                  <a:pt x="12848" y="6067"/>
                </a:lnTo>
                <a:lnTo>
                  <a:pt x="12832" y="6180"/>
                </a:lnTo>
                <a:lnTo>
                  <a:pt x="12827" y="6212"/>
                </a:lnTo>
                <a:lnTo>
                  <a:pt x="12822" y="6314"/>
                </a:lnTo>
                <a:lnTo>
                  <a:pt x="12811" y="6375"/>
                </a:lnTo>
                <a:lnTo>
                  <a:pt x="12816" y="6385"/>
                </a:lnTo>
                <a:lnTo>
                  <a:pt x="12801" y="6427"/>
                </a:lnTo>
                <a:lnTo>
                  <a:pt x="12775" y="6456"/>
                </a:lnTo>
                <a:lnTo>
                  <a:pt x="12728" y="6446"/>
                </a:lnTo>
                <a:lnTo>
                  <a:pt x="12681" y="6417"/>
                </a:lnTo>
                <a:lnTo>
                  <a:pt x="12671" y="6456"/>
                </a:lnTo>
                <a:lnTo>
                  <a:pt x="12650" y="6385"/>
                </a:lnTo>
                <a:lnTo>
                  <a:pt x="12608" y="6366"/>
                </a:lnTo>
                <a:lnTo>
                  <a:pt x="12556" y="6375"/>
                </a:lnTo>
                <a:lnTo>
                  <a:pt x="12537" y="6417"/>
                </a:lnTo>
                <a:lnTo>
                  <a:pt x="12495" y="6456"/>
                </a:lnTo>
                <a:lnTo>
                  <a:pt x="12469" y="6436"/>
                </a:lnTo>
                <a:lnTo>
                  <a:pt x="12412" y="6395"/>
                </a:lnTo>
                <a:lnTo>
                  <a:pt x="12356" y="6353"/>
                </a:lnTo>
                <a:lnTo>
                  <a:pt x="12278" y="6353"/>
                </a:lnTo>
                <a:lnTo>
                  <a:pt x="12262" y="6314"/>
                </a:lnTo>
                <a:lnTo>
                  <a:pt x="12205" y="6292"/>
                </a:lnTo>
                <a:lnTo>
                  <a:pt x="12184" y="6273"/>
                </a:lnTo>
                <a:lnTo>
                  <a:pt x="12163" y="6273"/>
                </a:lnTo>
                <a:lnTo>
                  <a:pt x="12142" y="6212"/>
                </a:lnTo>
                <a:lnTo>
                  <a:pt x="12064" y="6180"/>
                </a:lnTo>
                <a:lnTo>
                  <a:pt x="12024" y="6199"/>
                </a:lnTo>
                <a:lnTo>
                  <a:pt x="11981" y="6263"/>
                </a:lnTo>
                <a:lnTo>
                  <a:pt x="11967" y="6324"/>
                </a:lnTo>
                <a:lnTo>
                  <a:pt x="11981" y="6427"/>
                </a:lnTo>
                <a:lnTo>
                  <a:pt x="11956" y="6488"/>
                </a:lnTo>
                <a:lnTo>
                  <a:pt x="11930" y="6520"/>
                </a:lnTo>
                <a:lnTo>
                  <a:pt x="11868" y="6446"/>
                </a:lnTo>
                <a:lnTo>
                  <a:pt x="11785" y="6385"/>
                </a:lnTo>
                <a:lnTo>
                  <a:pt x="11734" y="6353"/>
                </a:lnTo>
                <a:lnTo>
                  <a:pt x="11701" y="6231"/>
                </a:lnTo>
                <a:lnTo>
                  <a:pt x="11624" y="6170"/>
                </a:lnTo>
                <a:lnTo>
                  <a:pt x="11578" y="6148"/>
                </a:lnTo>
                <a:lnTo>
                  <a:pt x="11552" y="6160"/>
                </a:lnTo>
                <a:lnTo>
                  <a:pt x="11484" y="6109"/>
                </a:lnTo>
                <a:lnTo>
                  <a:pt x="11463" y="6087"/>
                </a:lnTo>
                <a:lnTo>
                  <a:pt x="11449" y="6026"/>
                </a:lnTo>
                <a:lnTo>
                  <a:pt x="11416" y="6026"/>
                </a:lnTo>
                <a:lnTo>
                  <a:pt x="11407" y="5955"/>
                </a:lnTo>
                <a:lnTo>
                  <a:pt x="11442" y="5881"/>
                </a:lnTo>
                <a:lnTo>
                  <a:pt x="11449" y="5769"/>
                </a:lnTo>
                <a:lnTo>
                  <a:pt x="11428" y="5737"/>
                </a:lnTo>
                <a:lnTo>
                  <a:pt x="11428" y="5676"/>
                </a:lnTo>
                <a:lnTo>
                  <a:pt x="11453" y="5615"/>
                </a:lnTo>
                <a:lnTo>
                  <a:pt x="11449" y="5583"/>
                </a:lnTo>
                <a:lnTo>
                  <a:pt x="11402" y="5634"/>
                </a:lnTo>
                <a:lnTo>
                  <a:pt x="11402" y="5564"/>
                </a:lnTo>
                <a:lnTo>
                  <a:pt x="11360" y="5544"/>
                </a:lnTo>
                <a:lnTo>
                  <a:pt x="11298" y="5596"/>
                </a:lnTo>
                <a:lnTo>
                  <a:pt x="11261" y="5605"/>
                </a:lnTo>
                <a:lnTo>
                  <a:pt x="11235" y="5573"/>
                </a:lnTo>
                <a:lnTo>
                  <a:pt x="11173" y="5573"/>
                </a:lnTo>
                <a:lnTo>
                  <a:pt x="11121" y="5625"/>
                </a:lnTo>
                <a:lnTo>
                  <a:pt x="11091" y="5605"/>
                </a:lnTo>
                <a:lnTo>
                  <a:pt x="10997" y="5615"/>
                </a:lnTo>
                <a:lnTo>
                  <a:pt x="10898" y="5634"/>
                </a:lnTo>
                <a:lnTo>
                  <a:pt x="10841" y="5676"/>
                </a:lnTo>
                <a:lnTo>
                  <a:pt x="10806" y="5727"/>
                </a:lnTo>
                <a:lnTo>
                  <a:pt x="10743" y="5750"/>
                </a:lnTo>
                <a:lnTo>
                  <a:pt x="10686" y="5820"/>
                </a:lnTo>
                <a:lnTo>
                  <a:pt x="10660" y="5820"/>
                </a:lnTo>
                <a:lnTo>
                  <a:pt x="10603" y="5788"/>
                </a:lnTo>
                <a:lnTo>
                  <a:pt x="10551" y="5801"/>
                </a:lnTo>
                <a:lnTo>
                  <a:pt x="10516" y="5737"/>
                </a:lnTo>
                <a:lnTo>
                  <a:pt x="10504" y="5737"/>
                </a:lnTo>
                <a:lnTo>
                  <a:pt x="10516" y="5708"/>
                </a:lnTo>
                <a:lnTo>
                  <a:pt x="10551" y="5657"/>
                </a:lnTo>
                <a:lnTo>
                  <a:pt x="10603" y="5657"/>
                </a:lnTo>
                <a:lnTo>
                  <a:pt x="10676" y="5657"/>
                </a:lnTo>
                <a:lnTo>
                  <a:pt x="10717" y="5554"/>
                </a:lnTo>
                <a:lnTo>
                  <a:pt x="10759" y="5522"/>
                </a:lnTo>
                <a:lnTo>
                  <a:pt x="10768" y="5429"/>
                </a:lnTo>
                <a:lnTo>
                  <a:pt x="10801" y="5368"/>
                </a:lnTo>
                <a:lnTo>
                  <a:pt x="10780" y="5288"/>
                </a:lnTo>
                <a:lnTo>
                  <a:pt x="10801" y="5172"/>
                </a:lnTo>
                <a:lnTo>
                  <a:pt x="10836" y="5102"/>
                </a:lnTo>
                <a:lnTo>
                  <a:pt x="10841" y="5060"/>
                </a:lnTo>
                <a:lnTo>
                  <a:pt x="10914" y="5031"/>
                </a:lnTo>
                <a:lnTo>
                  <a:pt x="10966" y="4938"/>
                </a:lnTo>
                <a:lnTo>
                  <a:pt x="10961" y="4855"/>
                </a:lnTo>
                <a:lnTo>
                  <a:pt x="10966" y="4774"/>
                </a:lnTo>
                <a:lnTo>
                  <a:pt x="11044" y="4733"/>
                </a:lnTo>
                <a:lnTo>
                  <a:pt x="11152" y="4774"/>
                </a:lnTo>
                <a:lnTo>
                  <a:pt x="11199" y="4701"/>
                </a:lnTo>
                <a:lnTo>
                  <a:pt x="11220" y="4691"/>
                </a:lnTo>
                <a:lnTo>
                  <a:pt x="11251" y="4630"/>
                </a:lnTo>
                <a:lnTo>
                  <a:pt x="11277" y="4607"/>
                </a:lnTo>
                <a:lnTo>
                  <a:pt x="11324" y="4649"/>
                </a:lnTo>
                <a:lnTo>
                  <a:pt x="11350" y="4672"/>
                </a:lnTo>
                <a:lnTo>
                  <a:pt x="11371" y="4803"/>
                </a:lnTo>
                <a:lnTo>
                  <a:pt x="11411" y="4887"/>
                </a:lnTo>
                <a:lnTo>
                  <a:pt x="11463" y="4980"/>
                </a:lnTo>
                <a:lnTo>
                  <a:pt x="11510" y="5041"/>
                </a:lnTo>
                <a:lnTo>
                  <a:pt x="11552" y="5050"/>
                </a:lnTo>
                <a:lnTo>
                  <a:pt x="11578" y="5102"/>
                </a:lnTo>
                <a:lnTo>
                  <a:pt x="11614" y="5121"/>
                </a:lnTo>
                <a:lnTo>
                  <a:pt x="11635" y="5185"/>
                </a:lnTo>
                <a:lnTo>
                  <a:pt x="11661" y="5204"/>
                </a:lnTo>
                <a:lnTo>
                  <a:pt x="11682" y="5275"/>
                </a:lnTo>
                <a:lnTo>
                  <a:pt x="11708" y="5358"/>
                </a:lnTo>
                <a:lnTo>
                  <a:pt x="11696" y="5390"/>
                </a:lnTo>
                <a:lnTo>
                  <a:pt x="11687" y="5461"/>
                </a:lnTo>
                <a:lnTo>
                  <a:pt x="11687" y="5503"/>
                </a:lnTo>
                <a:lnTo>
                  <a:pt x="11708" y="5493"/>
                </a:lnTo>
                <a:lnTo>
                  <a:pt x="11734" y="5378"/>
                </a:lnTo>
                <a:lnTo>
                  <a:pt x="11753" y="5368"/>
                </a:lnTo>
                <a:lnTo>
                  <a:pt x="11760" y="5297"/>
                </a:lnTo>
                <a:lnTo>
                  <a:pt x="11717" y="5246"/>
                </a:lnTo>
                <a:lnTo>
                  <a:pt x="11739" y="5153"/>
                </a:lnTo>
                <a:lnTo>
                  <a:pt x="11790" y="5172"/>
                </a:lnTo>
                <a:lnTo>
                  <a:pt x="11821" y="5236"/>
                </a:lnTo>
                <a:lnTo>
                  <a:pt x="11831" y="5185"/>
                </a:lnTo>
                <a:lnTo>
                  <a:pt x="11826" y="5163"/>
                </a:lnTo>
                <a:lnTo>
                  <a:pt x="11774" y="5092"/>
                </a:lnTo>
                <a:lnTo>
                  <a:pt x="11734" y="5050"/>
                </a:lnTo>
                <a:lnTo>
                  <a:pt x="11682" y="4999"/>
                </a:lnTo>
                <a:lnTo>
                  <a:pt x="11696" y="4967"/>
                </a:lnTo>
                <a:lnTo>
                  <a:pt x="11682" y="4938"/>
                </a:lnTo>
                <a:lnTo>
                  <a:pt x="11640" y="4938"/>
                </a:lnTo>
                <a:lnTo>
                  <a:pt x="11572" y="4826"/>
                </a:lnTo>
                <a:lnTo>
                  <a:pt x="11541" y="4710"/>
                </a:lnTo>
                <a:lnTo>
                  <a:pt x="11489" y="4640"/>
                </a:lnTo>
                <a:lnTo>
                  <a:pt x="11468" y="4569"/>
                </a:lnTo>
                <a:lnTo>
                  <a:pt x="11475" y="4527"/>
                </a:lnTo>
                <a:lnTo>
                  <a:pt x="11468" y="4466"/>
                </a:lnTo>
                <a:lnTo>
                  <a:pt x="11510" y="4415"/>
                </a:lnTo>
                <a:lnTo>
                  <a:pt x="11552" y="4434"/>
                </a:lnTo>
                <a:lnTo>
                  <a:pt x="11541" y="4444"/>
                </a:lnTo>
                <a:lnTo>
                  <a:pt x="11541" y="4495"/>
                </a:lnTo>
                <a:lnTo>
                  <a:pt x="11557" y="4537"/>
                </a:lnTo>
                <a:lnTo>
                  <a:pt x="11572" y="4476"/>
                </a:lnTo>
                <a:lnTo>
                  <a:pt x="11609" y="4495"/>
                </a:lnTo>
                <a:lnTo>
                  <a:pt x="11614" y="4537"/>
                </a:lnTo>
                <a:lnTo>
                  <a:pt x="11640" y="4588"/>
                </a:lnTo>
                <a:lnTo>
                  <a:pt x="11630" y="4598"/>
                </a:lnTo>
                <a:lnTo>
                  <a:pt x="11682" y="4701"/>
                </a:lnTo>
                <a:lnTo>
                  <a:pt x="11734" y="4742"/>
                </a:lnTo>
                <a:lnTo>
                  <a:pt x="11769" y="4794"/>
                </a:lnTo>
                <a:lnTo>
                  <a:pt x="11821" y="4845"/>
                </a:lnTo>
                <a:lnTo>
                  <a:pt x="11842" y="4906"/>
                </a:lnTo>
                <a:lnTo>
                  <a:pt x="11857" y="4948"/>
                </a:lnTo>
                <a:lnTo>
                  <a:pt x="11868" y="4957"/>
                </a:lnTo>
                <a:lnTo>
                  <a:pt x="11878" y="4980"/>
                </a:lnTo>
                <a:lnTo>
                  <a:pt x="11873" y="5018"/>
                </a:lnTo>
                <a:lnTo>
                  <a:pt x="11873" y="5111"/>
                </a:lnTo>
                <a:lnTo>
                  <a:pt x="11878" y="5172"/>
                </a:lnTo>
                <a:lnTo>
                  <a:pt x="11909" y="5214"/>
                </a:lnTo>
                <a:lnTo>
                  <a:pt x="11909" y="5246"/>
                </a:lnTo>
                <a:lnTo>
                  <a:pt x="11920" y="5256"/>
                </a:lnTo>
                <a:lnTo>
                  <a:pt x="11925" y="5297"/>
                </a:lnTo>
                <a:lnTo>
                  <a:pt x="11956" y="5378"/>
                </a:lnTo>
                <a:lnTo>
                  <a:pt x="11981" y="5442"/>
                </a:lnTo>
                <a:lnTo>
                  <a:pt x="11998" y="5532"/>
                </a:lnTo>
                <a:lnTo>
                  <a:pt x="12024" y="5647"/>
                </a:lnTo>
                <a:lnTo>
                  <a:pt x="12071" y="5708"/>
                </a:lnTo>
                <a:lnTo>
                  <a:pt x="12106" y="5708"/>
                </a:lnTo>
                <a:lnTo>
                  <a:pt x="12080" y="5583"/>
                </a:lnTo>
                <a:lnTo>
                  <a:pt x="12116" y="5573"/>
                </a:lnTo>
                <a:lnTo>
                  <a:pt x="12096" y="5503"/>
                </a:lnTo>
                <a:lnTo>
                  <a:pt x="12148" y="5544"/>
                </a:lnTo>
                <a:lnTo>
                  <a:pt x="12142" y="5471"/>
                </a:lnTo>
                <a:lnTo>
                  <a:pt x="12111" y="5429"/>
                </a:lnTo>
                <a:lnTo>
                  <a:pt x="12075" y="5368"/>
                </a:lnTo>
                <a:lnTo>
                  <a:pt x="12096" y="5339"/>
                </a:lnTo>
                <a:lnTo>
                  <a:pt x="12064" y="5275"/>
                </a:lnTo>
                <a:lnTo>
                  <a:pt x="12049" y="5195"/>
                </a:lnTo>
                <a:lnTo>
                  <a:pt x="12059" y="5163"/>
                </a:lnTo>
                <a:lnTo>
                  <a:pt x="12090" y="5236"/>
                </a:lnTo>
                <a:lnTo>
                  <a:pt x="12122" y="5236"/>
                </a:lnTo>
                <a:lnTo>
                  <a:pt x="12148" y="5214"/>
                </a:lnTo>
                <a:lnTo>
                  <a:pt x="12106" y="5143"/>
                </a:lnTo>
                <a:lnTo>
                  <a:pt x="12174" y="5111"/>
                </a:lnTo>
                <a:lnTo>
                  <a:pt x="12205" y="5121"/>
                </a:lnTo>
                <a:lnTo>
                  <a:pt x="12241" y="5121"/>
                </a:lnTo>
                <a:lnTo>
                  <a:pt x="12241" y="5153"/>
                </a:lnTo>
                <a:lnTo>
                  <a:pt x="12262" y="5214"/>
                </a:lnTo>
                <a:lnTo>
                  <a:pt x="12304" y="5143"/>
                </a:lnTo>
                <a:lnTo>
                  <a:pt x="12323" y="5102"/>
                </a:lnTo>
                <a:lnTo>
                  <a:pt x="12391" y="5092"/>
                </a:lnTo>
                <a:lnTo>
                  <a:pt x="12401" y="5060"/>
                </a:lnTo>
                <a:lnTo>
                  <a:pt x="12349" y="5018"/>
                </a:lnTo>
                <a:lnTo>
                  <a:pt x="12339" y="4967"/>
                </a:lnTo>
                <a:lnTo>
                  <a:pt x="12318" y="4896"/>
                </a:lnTo>
                <a:lnTo>
                  <a:pt x="12335" y="4803"/>
                </a:lnTo>
                <a:lnTo>
                  <a:pt x="12360" y="4752"/>
                </a:lnTo>
                <a:lnTo>
                  <a:pt x="12365" y="4588"/>
                </a:lnTo>
                <a:lnTo>
                  <a:pt x="12381" y="4598"/>
                </a:lnTo>
                <a:lnTo>
                  <a:pt x="12407" y="4569"/>
                </a:lnTo>
                <a:lnTo>
                  <a:pt x="12401" y="4537"/>
                </a:lnTo>
                <a:lnTo>
                  <a:pt x="12438" y="4434"/>
                </a:lnTo>
                <a:lnTo>
                  <a:pt x="12453" y="4364"/>
                </a:lnTo>
                <a:lnTo>
                  <a:pt x="12500" y="4341"/>
                </a:lnTo>
                <a:lnTo>
                  <a:pt x="12505" y="4393"/>
                </a:lnTo>
                <a:lnTo>
                  <a:pt x="12594" y="4425"/>
                </a:lnTo>
                <a:lnTo>
                  <a:pt x="12615" y="4453"/>
                </a:lnTo>
                <a:lnTo>
                  <a:pt x="12568" y="4495"/>
                </a:lnTo>
                <a:lnTo>
                  <a:pt x="12563" y="4518"/>
                </a:lnTo>
                <a:lnTo>
                  <a:pt x="12624" y="4556"/>
                </a:lnTo>
                <a:lnTo>
                  <a:pt x="12620" y="4620"/>
                </a:lnTo>
                <a:lnTo>
                  <a:pt x="12650" y="4649"/>
                </a:lnTo>
                <a:lnTo>
                  <a:pt x="12718" y="4569"/>
                </a:lnTo>
                <a:lnTo>
                  <a:pt x="12775" y="4547"/>
                </a:lnTo>
                <a:lnTo>
                  <a:pt x="12780" y="4495"/>
                </a:lnTo>
                <a:lnTo>
                  <a:pt x="12723" y="4505"/>
                </a:lnTo>
                <a:lnTo>
                  <a:pt x="12692" y="4476"/>
                </a:lnTo>
                <a:lnTo>
                  <a:pt x="12681" y="4393"/>
                </a:lnTo>
                <a:lnTo>
                  <a:pt x="12723" y="4341"/>
                </a:lnTo>
                <a:lnTo>
                  <a:pt x="12775" y="4332"/>
                </a:lnTo>
                <a:lnTo>
                  <a:pt x="12806" y="4290"/>
                </a:lnTo>
                <a:lnTo>
                  <a:pt x="12848" y="4280"/>
                </a:lnTo>
                <a:lnTo>
                  <a:pt x="12893" y="4261"/>
                </a:lnTo>
                <a:close/>
                <a:moveTo>
                  <a:pt x="18497" y="4425"/>
                </a:moveTo>
                <a:lnTo>
                  <a:pt x="18516" y="4537"/>
                </a:lnTo>
                <a:lnTo>
                  <a:pt x="18563" y="4723"/>
                </a:lnTo>
                <a:lnTo>
                  <a:pt x="18512" y="4723"/>
                </a:lnTo>
                <a:lnTo>
                  <a:pt x="18516" y="4835"/>
                </a:lnTo>
                <a:lnTo>
                  <a:pt x="18563" y="4967"/>
                </a:lnTo>
                <a:lnTo>
                  <a:pt x="18626" y="4957"/>
                </a:lnTo>
                <a:lnTo>
                  <a:pt x="18610" y="4813"/>
                </a:lnTo>
                <a:lnTo>
                  <a:pt x="18730" y="4906"/>
                </a:lnTo>
                <a:lnTo>
                  <a:pt x="18730" y="4774"/>
                </a:lnTo>
                <a:lnTo>
                  <a:pt x="18801" y="4733"/>
                </a:lnTo>
                <a:lnTo>
                  <a:pt x="18735" y="4588"/>
                </a:lnTo>
                <a:lnTo>
                  <a:pt x="18719" y="4640"/>
                </a:lnTo>
                <a:lnTo>
                  <a:pt x="18667" y="4607"/>
                </a:lnTo>
                <a:lnTo>
                  <a:pt x="18610" y="4569"/>
                </a:lnTo>
                <a:lnTo>
                  <a:pt x="18497" y="4425"/>
                </a:lnTo>
                <a:close/>
                <a:moveTo>
                  <a:pt x="11319" y="4774"/>
                </a:moveTo>
                <a:lnTo>
                  <a:pt x="11282" y="4826"/>
                </a:lnTo>
                <a:lnTo>
                  <a:pt x="11272" y="4877"/>
                </a:lnTo>
                <a:lnTo>
                  <a:pt x="11287" y="4957"/>
                </a:lnTo>
                <a:lnTo>
                  <a:pt x="11313" y="4989"/>
                </a:lnTo>
                <a:lnTo>
                  <a:pt x="11329" y="4887"/>
                </a:lnTo>
                <a:lnTo>
                  <a:pt x="11319" y="4774"/>
                </a:lnTo>
                <a:close/>
                <a:moveTo>
                  <a:pt x="18652" y="4989"/>
                </a:moveTo>
                <a:lnTo>
                  <a:pt x="18601" y="5009"/>
                </a:lnTo>
                <a:lnTo>
                  <a:pt x="18605" y="5102"/>
                </a:lnTo>
                <a:lnTo>
                  <a:pt x="18657" y="5256"/>
                </a:lnTo>
                <a:lnTo>
                  <a:pt x="18667" y="5419"/>
                </a:lnTo>
                <a:lnTo>
                  <a:pt x="18652" y="5471"/>
                </a:lnTo>
                <a:lnTo>
                  <a:pt x="18601" y="5605"/>
                </a:lnTo>
                <a:lnTo>
                  <a:pt x="18549" y="5544"/>
                </a:lnTo>
                <a:lnTo>
                  <a:pt x="18549" y="5779"/>
                </a:lnTo>
                <a:lnTo>
                  <a:pt x="18481" y="5759"/>
                </a:lnTo>
                <a:lnTo>
                  <a:pt x="18377" y="5801"/>
                </a:lnTo>
                <a:lnTo>
                  <a:pt x="18356" y="5891"/>
                </a:lnTo>
                <a:lnTo>
                  <a:pt x="18316" y="5955"/>
                </a:lnTo>
                <a:lnTo>
                  <a:pt x="18299" y="6045"/>
                </a:lnTo>
                <a:lnTo>
                  <a:pt x="18257" y="6087"/>
                </a:lnTo>
                <a:lnTo>
                  <a:pt x="18299" y="6180"/>
                </a:lnTo>
                <a:lnTo>
                  <a:pt x="18341" y="6221"/>
                </a:lnTo>
                <a:lnTo>
                  <a:pt x="18351" y="6343"/>
                </a:lnTo>
                <a:lnTo>
                  <a:pt x="18393" y="6395"/>
                </a:lnTo>
                <a:lnTo>
                  <a:pt x="18419" y="6334"/>
                </a:lnTo>
                <a:lnTo>
                  <a:pt x="18408" y="6109"/>
                </a:lnTo>
                <a:lnTo>
                  <a:pt x="18330" y="6006"/>
                </a:lnTo>
                <a:lnTo>
                  <a:pt x="18398" y="6006"/>
                </a:lnTo>
                <a:lnTo>
                  <a:pt x="18450" y="5942"/>
                </a:lnTo>
                <a:lnTo>
                  <a:pt x="18542" y="5913"/>
                </a:lnTo>
                <a:lnTo>
                  <a:pt x="18568" y="6016"/>
                </a:lnTo>
                <a:lnTo>
                  <a:pt x="18620" y="6067"/>
                </a:lnTo>
                <a:lnTo>
                  <a:pt x="18667" y="5904"/>
                </a:lnTo>
                <a:lnTo>
                  <a:pt x="18766" y="5904"/>
                </a:lnTo>
                <a:lnTo>
                  <a:pt x="18822" y="5830"/>
                </a:lnTo>
                <a:lnTo>
                  <a:pt x="18827" y="5737"/>
                </a:lnTo>
                <a:lnTo>
                  <a:pt x="18801" y="5666"/>
                </a:lnTo>
                <a:lnTo>
                  <a:pt x="18797" y="5564"/>
                </a:lnTo>
                <a:lnTo>
                  <a:pt x="18756" y="5419"/>
                </a:lnTo>
                <a:lnTo>
                  <a:pt x="18771" y="5288"/>
                </a:lnTo>
                <a:lnTo>
                  <a:pt x="18740" y="5172"/>
                </a:lnTo>
                <a:lnTo>
                  <a:pt x="18652" y="4989"/>
                </a:lnTo>
                <a:close/>
                <a:moveTo>
                  <a:pt x="11313" y="5009"/>
                </a:moveTo>
                <a:lnTo>
                  <a:pt x="11287" y="5050"/>
                </a:lnTo>
                <a:lnTo>
                  <a:pt x="11256" y="5050"/>
                </a:lnTo>
                <a:lnTo>
                  <a:pt x="11267" y="5121"/>
                </a:lnTo>
                <a:lnTo>
                  <a:pt x="11272" y="5288"/>
                </a:lnTo>
                <a:lnTo>
                  <a:pt x="11298" y="5326"/>
                </a:lnTo>
                <a:lnTo>
                  <a:pt x="11319" y="5275"/>
                </a:lnTo>
                <a:lnTo>
                  <a:pt x="11345" y="5288"/>
                </a:lnTo>
                <a:lnTo>
                  <a:pt x="11350" y="5111"/>
                </a:lnTo>
                <a:lnTo>
                  <a:pt x="11313" y="5009"/>
                </a:lnTo>
                <a:close/>
                <a:moveTo>
                  <a:pt x="11675" y="5419"/>
                </a:moveTo>
                <a:lnTo>
                  <a:pt x="11635" y="5429"/>
                </a:lnTo>
                <a:lnTo>
                  <a:pt x="11578" y="5442"/>
                </a:lnTo>
                <a:lnTo>
                  <a:pt x="11510" y="5429"/>
                </a:lnTo>
                <a:lnTo>
                  <a:pt x="11505" y="5503"/>
                </a:lnTo>
                <a:lnTo>
                  <a:pt x="11583" y="5564"/>
                </a:lnTo>
                <a:lnTo>
                  <a:pt x="11614" y="5583"/>
                </a:lnTo>
                <a:lnTo>
                  <a:pt x="11661" y="5634"/>
                </a:lnTo>
                <a:lnTo>
                  <a:pt x="11671" y="5564"/>
                </a:lnTo>
                <a:lnTo>
                  <a:pt x="11661" y="5522"/>
                </a:lnTo>
                <a:lnTo>
                  <a:pt x="11675" y="5419"/>
                </a:lnTo>
                <a:close/>
                <a:moveTo>
                  <a:pt x="12153" y="5759"/>
                </a:moveTo>
                <a:lnTo>
                  <a:pt x="12142" y="5820"/>
                </a:lnTo>
                <a:lnTo>
                  <a:pt x="12215" y="5840"/>
                </a:lnTo>
                <a:lnTo>
                  <a:pt x="12215" y="5862"/>
                </a:lnTo>
                <a:lnTo>
                  <a:pt x="12297" y="5852"/>
                </a:lnTo>
                <a:lnTo>
                  <a:pt x="12304" y="5811"/>
                </a:lnTo>
                <a:lnTo>
                  <a:pt x="12271" y="5830"/>
                </a:lnTo>
                <a:lnTo>
                  <a:pt x="12271" y="5811"/>
                </a:lnTo>
                <a:lnTo>
                  <a:pt x="12231" y="5801"/>
                </a:lnTo>
                <a:lnTo>
                  <a:pt x="12184" y="5801"/>
                </a:lnTo>
                <a:lnTo>
                  <a:pt x="12153" y="5759"/>
                </a:lnTo>
                <a:close/>
                <a:moveTo>
                  <a:pt x="12775" y="5759"/>
                </a:moveTo>
                <a:lnTo>
                  <a:pt x="12723" y="5801"/>
                </a:lnTo>
                <a:lnTo>
                  <a:pt x="12681" y="5801"/>
                </a:lnTo>
                <a:lnTo>
                  <a:pt x="12676" y="5830"/>
                </a:lnTo>
                <a:lnTo>
                  <a:pt x="12671" y="5830"/>
                </a:lnTo>
                <a:lnTo>
                  <a:pt x="12645" y="5840"/>
                </a:lnTo>
                <a:lnTo>
                  <a:pt x="12660" y="5891"/>
                </a:lnTo>
                <a:lnTo>
                  <a:pt x="12692" y="5913"/>
                </a:lnTo>
                <a:lnTo>
                  <a:pt x="12749" y="5862"/>
                </a:lnTo>
                <a:lnTo>
                  <a:pt x="12744" y="5852"/>
                </a:lnTo>
                <a:lnTo>
                  <a:pt x="12738" y="5820"/>
                </a:lnTo>
                <a:lnTo>
                  <a:pt x="12775" y="5759"/>
                </a:lnTo>
                <a:close/>
                <a:moveTo>
                  <a:pt x="18481" y="5942"/>
                </a:moveTo>
                <a:lnTo>
                  <a:pt x="18471" y="5994"/>
                </a:lnTo>
                <a:lnTo>
                  <a:pt x="18434" y="5984"/>
                </a:lnTo>
                <a:lnTo>
                  <a:pt x="18424" y="6067"/>
                </a:lnTo>
                <a:lnTo>
                  <a:pt x="18434" y="6128"/>
                </a:lnTo>
                <a:lnTo>
                  <a:pt x="18481" y="6170"/>
                </a:lnTo>
                <a:lnTo>
                  <a:pt x="18481" y="6087"/>
                </a:lnTo>
                <a:lnTo>
                  <a:pt x="18502" y="6058"/>
                </a:lnTo>
                <a:lnTo>
                  <a:pt x="18533" y="6096"/>
                </a:lnTo>
                <a:lnTo>
                  <a:pt x="18549" y="6016"/>
                </a:lnTo>
                <a:lnTo>
                  <a:pt x="18533" y="5974"/>
                </a:lnTo>
                <a:lnTo>
                  <a:pt x="18481" y="5942"/>
                </a:lnTo>
                <a:close/>
                <a:moveTo>
                  <a:pt x="6229" y="6940"/>
                </a:moveTo>
                <a:lnTo>
                  <a:pt x="6229" y="6950"/>
                </a:lnTo>
                <a:lnTo>
                  <a:pt x="6250" y="7011"/>
                </a:lnTo>
                <a:lnTo>
                  <a:pt x="6240" y="7084"/>
                </a:lnTo>
                <a:lnTo>
                  <a:pt x="6250" y="7094"/>
                </a:lnTo>
                <a:lnTo>
                  <a:pt x="6271" y="7001"/>
                </a:lnTo>
                <a:lnTo>
                  <a:pt x="6229" y="6940"/>
                </a:lnTo>
                <a:close/>
                <a:moveTo>
                  <a:pt x="6182" y="6959"/>
                </a:moveTo>
                <a:lnTo>
                  <a:pt x="6156" y="6969"/>
                </a:lnTo>
                <a:lnTo>
                  <a:pt x="6156" y="7020"/>
                </a:lnTo>
                <a:lnTo>
                  <a:pt x="6219" y="7001"/>
                </a:lnTo>
                <a:lnTo>
                  <a:pt x="6224" y="6959"/>
                </a:lnTo>
                <a:lnTo>
                  <a:pt x="6182" y="6959"/>
                </a:lnTo>
                <a:close/>
                <a:moveTo>
                  <a:pt x="17972" y="7174"/>
                </a:moveTo>
                <a:lnTo>
                  <a:pt x="17937" y="7277"/>
                </a:lnTo>
                <a:lnTo>
                  <a:pt x="17916" y="7412"/>
                </a:lnTo>
                <a:lnTo>
                  <a:pt x="17932" y="7514"/>
                </a:lnTo>
                <a:lnTo>
                  <a:pt x="17972" y="7627"/>
                </a:lnTo>
                <a:lnTo>
                  <a:pt x="17988" y="7514"/>
                </a:lnTo>
                <a:lnTo>
                  <a:pt x="18005" y="7299"/>
                </a:lnTo>
                <a:lnTo>
                  <a:pt x="18005" y="7216"/>
                </a:lnTo>
                <a:lnTo>
                  <a:pt x="17972" y="7174"/>
                </a:lnTo>
                <a:close/>
                <a:moveTo>
                  <a:pt x="6182" y="7187"/>
                </a:moveTo>
                <a:lnTo>
                  <a:pt x="6167" y="7277"/>
                </a:lnTo>
                <a:lnTo>
                  <a:pt x="6182" y="7309"/>
                </a:lnTo>
                <a:lnTo>
                  <a:pt x="6193" y="7393"/>
                </a:lnTo>
                <a:lnTo>
                  <a:pt x="6208" y="7380"/>
                </a:lnTo>
                <a:lnTo>
                  <a:pt x="6214" y="7309"/>
                </a:lnTo>
                <a:lnTo>
                  <a:pt x="6203" y="7197"/>
                </a:lnTo>
                <a:lnTo>
                  <a:pt x="6182" y="7187"/>
                </a:lnTo>
                <a:close/>
                <a:moveTo>
                  <a:pt x="5923" y="7463"/>
                </a:moveTo>
                <a:lnTo>
                  <a:pt x="5908" y="7473"/>
                </a:lnTo>
                <a:lnTo>
                  <a:pt x="5861" y="7495"/>
                </a:lnTo>
                <a:lnTo>
                  <a:pt x="5830" y="7514"/>
                </a:lnTo>
                <a:lnTo>
                  <a:pt x="5800" y="7547"/>
                </a:lnTo>
                <a:lnTo>
                  <a:pt x="5783" y="7598"/>
                </a:lnTo>
                <a:lnTo>
                  <a:pt x="5753" y="7636"/>
                </a:lnTo>
                <a:lnTo>
                  <a:pt x="5774" y="7649"/>
                </a:lnTo>
                <a:lnTo>
                  <a:pt x="5804" y="7636"/>
                </a:lnTo>
                <a:lnTo>
                  <a:pt x="5814" y="7607"/>
                </a:lnTo>
                <a:lnTo>
                  <a:pt x="5840" y="7598"/>
                </a:lnTo>
                <a:lnTo>
                  <a:pt x="5887" y="7534"/>
                </a:lnTo>
                <a:lnTo>
                  <a:pt x="5944" y="7534"/>
                </a:lnTo>
                <a:lnTo>
                  <a:pt x="5923" y="7575"/>
                </a:lnTo>
                <a:lnTo>
                  <a:pt x="5939" y="7598"/>
                </a:lnTo>
                <a:lnTo>
                  <a:pt x="6017" y="7617"/>
                </a:lnTo>
                <a:lnTo>
                  <a:pt x="6033" y="7649"/>
                </a:lnTo>
                <a:lnTo>
                  <a:pt x="6085" y="7688"/>
                </a:lnTo>
                <a:lnTo>
                  <a:pt x="6120" y="7678"/>
                </a:lnTo>
                <a:lnTo>
                  <a:pt x="6130" y="7761"/>
                </a:lnTo>
                <a:lnTo>
                  <a:pt x="6146" y="7790"/>
                </a:lnTo>
                <a:lnTo>
                  <a:pt x="6188" y="7803"/>
                </a:lnTo>
                <a:lnTo>
                  <a:pt x="6208" y="7842"/>
                </a:lnTo>
                <a:lnTo>
                  <a:pt x="6162" y="7916"/>
                </a:lnTo>
                <a:lnTo>
                  <a:pt x="6250" y="7906"/>
                </a:lnTo>
                <a:lnTo>
                  <a:pt x="6292" y="7916"/>
                </a:lnTo>
                <a:lnTo>
                  <a:pt x="6328" y="7906"/>
                </a:lnTo>
                <a:lnTo>
                  <a:pt x="6370" y="7893"/>
                </a:lnTo>
                <a:lnTo>
                  <a:pt x="6379" y="7855"/>
                </a:lnTo>
                <a:lnTo>
                  <a:pt x="6337" y="7803"/>
                </a:lnTo>
                <a:lnTo>
                  <a:pt x="6297" y="7790"/>
                </a:lnTo>
                <a:lnTo>
                  <a:pt x="6302" y="7761"/>
                </a:lnTo>
                <a:lnTo>
                  <a:pt x="6266" y="7729"/>
                </a:lnTo>
                <a:lnTo>
                  <a:pt x="6245" y="7729"/>
                </a:lnTo>
                <a:lnTo>
                  <a:pt x="6214" y="7668"/>
                </a:lnTo>
                <a:lnTo>
                  <a:pt x="6167" y="7585"/>
                </a:lnTo>
                <a:lnTo>
                  <a:pt x="6151" y="7556"/>
                </a:lnTo>
                <a:lnTo>
                  <a:pt x="6094" y="7566"/>
                </a:lnTo>
                <a:lnTo>
                  <a:pt x="6073" y="7524"/>
                </a:lnTo>
                <a:lnTo>
                  <a:pt x="6022" y="7473"/>
                </a:lnTo>
                <a:lnTo>
                  <a:pt x="5975" y="7473"/>
                </a:lnTo>
                <a:lnTo>
                  <a:pt x="5923" y="7463"/>
                </a:lnTo>
                <a:close/>
                <a:moveTo>
                  <a:pt x="1322" y="7598"/>
                </a:moveTo>
                <a:lnTo>
                  <a:pt x="1310" y="7607"/>
                </a:lnTo>
                <a:lnTo>
                  <a:pt x="1305" y="7617"/>
                </a:lnTo>
                <a:lnTo>
                  <a:pt x="1326" y="7636"/>
                </a:lnTo>
                <a:lnTo>
                  <a:pt x="1331" y="7627"/>
                </a:lnTo>
                <a:lnTo>
                  <a:pt x="1336" y="7598"/>
                </a:lnTo>
                <a:lnTo>
                  <a:pt x="1322" y="7598"/>
                </a:lnTo>
                <a:close/>
                <a:moveTo>
                  <a:pt x="1409" y="7659"/>
                </a:moveTo>
                <a:lnTo>
                  <a:pt x="1388" y="7678"/>
                </a:lnTo>
                <a:lnTo>
                  <a:pt x="1388" y="7688"/>
                </a:lnTo>
                <a:lnTo>
                  <a:pt x="1394" y="7720"/>
                </a:lnTo>
                <a:lnTo>
                  <a:pt x="1414" y="7720"/>
                </a:lnTo>
                <a:lnTo>
                  <a:pt x="1420" y="7720"/>
                </a:lnTo>
                <a:lnTo>
                  <a:pt x="1409" y="7668"/>
                </a:lnTo>
                <a:lnTo>
                  <a:pt x="1409" y="7659"/>
                </a:lnTo>
                <a:close/>
                <a:moveTo>
                  <a:pt x="1446" y="7729"/>
                </a:moveTo>
                <a:lnTo>
                  <a:pt x="1440" y="7752"/>
                </a:lnTo>
                <a:lnTo>
                  <a:pt x="1472" y="7752"/>
                </a:lnTo>
                <a:lnTo>
                  <a:pt x="1472" y="7739"/>
                </a:lnTo>
                <a:lnTo>
                  <a:pt x="1446" y="7729"/>
                </a:lnTo>
                <a:close/>
                <a:moveTo>
                  <a:pt x="1477" y="7761"/>
                </a:moveTo>
                <a:lnTo>
                  <a:pt x="1472" y="7771"/>
                </a:lnTo>
                <a:lnTo>
                  <a:pt x="1472" y="7781"/>
                </a:lnTo>
                <a:lnTo>
                  <a:pt x="1477" y="7790"/>
                </a:lnTo>
                <a:lnTo>
                  <a:pt x="1482" y="7822"/>
                </a:lnTo>
                <a:lnTo>
                  <a:pt x="1503" y="7813"/>
                </a:lnTo>
                <a:lnTo>
                  <a:pt x="1513" y="7790"/>
                </a:lnTo>
                <a:lnTo>
                  <a:pt x="1498" y="7771"/>
                </a:lnTo>
                <a:lnTo>
                  <a:pt x="1477" y="7761"/>
                </a:lnTo>
                <a:close/>
                <a:moveTo>
                  <a:pt x="1513" y="7864"/>
                </a:moveTo>
                <a:lnTo>
                  <a:pt x="1508" y="7874"/>
                </a:lnTo>
                <a:lnTo>
                  <a:pt x="1508" y="7893"/>
                </a:lnTo>
                <a:lnTo>
                  <a:pt x="1492" y="7925"/>
                </a:lnTo>
                <a:lnTo>
                  <a:pt x="1487" y="7935"/>
                </a:lnTo>
                <a:lnTo>
                  <a:pt x="1492" y="7986"/>
                </a:lnTo>
                <a:lnTo>
                  <a:pt x="1487" y="8028"/>
                </a:lnTo>
                <a:lnTo>
                  <a:pt x="1498" y="8047"/>
                </a:lnTo>
                <a:lnTo>
                  <a:pt x="1513" y="8018"/>
                </a:lnTo>
                <a:lnTo>
                  <a:pt x="1534" y="7996"/>
                </a:lnTo>
                <a:lnTo>
                  <a:pt x="1560" y="7967"/>
                </a:lnTo>
                <a:lnTo>
                  <a:pt x="1555" y="7916"/>
                </a:lnTo>
                <a:lnTo>
                  <a:pt x="1543" y="7893"/>
                </a:lnTo>
                <a:lnTo>
                  <a:pt x="1534" y="7883"/>
                </a:lnTo>
                <a:lnTo>
                  <a:pt x="1518" y="7864"/>
                </a:lnTo>
                <a:lnTo>
                  <a:pt x="1513" y="7864"/>
                </a:lnTo>
                <a:close/>
                <a:moveTo>
                  <a:pt x="17371" y="7883"/>
                </a:moveTo>
                <a:lnTo>
                  <a:pt x="17310" y="7925"/>
                </a:lnTo>
                <a:lnTo>
                  <a:pt x="17284" y="7986"/>
                </a:lnTo>
                <a:lnTo>
                  <a:pt x="17294" y="8098"/>
                </a:lnTo>
                <a:lnTo>
                  <a:pt x="17345" y="8140"/>
                </a:lnTo>
                <a:lnTo>
                  <a:pt x="17392" y="8079"/>
                </a:lnTo>
                <a:lnTo>
                  <a:pt x="17402" y="7996"/>
                </a:lnTo>
                <a:lnTo>
                  <a:pt x="17423" y="7935"/>
                </a:lnTo>
                <a:lnTo>
                  <a:pt x="17402" y="7883"/>
                </a:lnTo>
                <a:lnTo>
                  <a:pt x="17371" y="7883"/>
                </a:lnTo>
                <a:close/>
                <a:moveTo>
                  <a:pt x="6436" y="7906"/>
                </a:moveTo>
                <a:lnTo>
                  <a:pt x="6422" y="7944"/>
                </a:lnTo>
                <a:lnTo>
                  <a:pt x="6457" y="7967"/>
                </a:lnTo>
                <a:lnTo>
                  <a:pt x="6452" y="8018"/>
                </a:lnTo>
                <a:lnTo>
                  <a:pt x="6478" y="8079"/>
                </a:lnTo>
                <a:lnTo>
                  <a:pt x="6452" y="8111"/>
                </a:lnTo>
                <a:lnTo>
                  <a:pt x="6410" y="8098"/>
                </a:lnTo>
                <a:lnTo>
                  <a:pt x="6354" y="8079"/>
                </a:lnTo>
                <a:lnTo>
                  <a:pt x="6349" y="8121"/>
                </a:lnTo>
                <a:lnTo>
                  <a:pt x="6379" y="8163"/>
                </a:lnTo>
                <a:lnTo>
                  <a:pt x="6405" y="8140"/>
                </a:lnTo>
                <a:lnTo>
                  <a:pt x="6441" y="8150"/>
                </a:lnTo>
                <a:lnTo>
                  <a:pt x="6473" y="8140"/>
                </a:lnTo>
                <a:lnTo>
                  <a:pt x="6509" y="8163"/>
                </a:lnTo>
                <a:lnTo>
                  <a:pt x="6509" y="8201"/>
                </a:lnTo>
                <a:lnTo>
                  <a:pt x="6525" y="8224"/>
                </a:lnTo>
                <a:lnTo>
                  <a:pt x="6556" y="8130"/>
                </a:lnTo>
                <a:lnTo>
                  <a:pt x="6577" y="8111"/>
                </a:lnTo>
                <a:lnTo>
                  <a:pt x="6582" y="8140"/>
                </a:lnTo>
                <a:lnTo>
                  <a:pt x="6608" y="8130"/>
                </a:lnTo>
                <a:lnTo>
                  <a:pt x="6618" y="8111"/>
                </a:lnTo>
                <a:lnTo>
                  <a:pt x="6639" y="8121"/>
                </a:lnTo>
                <a:lnTo>
                  <a:pt x="6664" y="8111"/>
                </a:lnTo>
                <a:lnTo>
                  <a:pt x="6690" y="8140"/>
                </a:lnTo>
                <a:lnTo>
                  <a:pt x="6716" y="8089"/>
                </a:lnTo>
                <a:lnTo>
                  <a:pt x="6690" y="8037"/>
                </a:lnTo>
                <a:lnTo>
                  <a:pt x="6664" y="8028"/>
                </a:lnTo>
                <a:lnTo>
                  <a:pt x="6669" y="7986"/>
                </a:lnTo>
                <a:lnTo>
                  <a:pt x="6634" y="7996"/>
                </a:lnTo>
                <a:lnTo>
                  <a:pt x="6629" y="7944"/>
                </a:lnTo>
                <a:lnTo>
                  <a:pt x="6613" y="7944"/>
                </a:lnTo>
                <a:lnTo>
                  <a:pt x="6577" y="7916"/>
                </a:lnTo>
                <a:lnTo>
                  <a:pt x="6530" y="7916"/>
                </a:lnTo>
                <a:lnTo>
                  <a:pt x="6525" y="7935"/>
                </a:lnTo>
                <a:lnTo>
                  <a:pt x="6473" y="7916"/>
                </a:lnTo>
                <a:lnTo>
                  <a:pt x="6436" y="7906"/>
                </a:lnTo>
                <a:close/>
                <a:moveTo>
                  <a:pt x="6151" y="8098"/>
                </a:moveTo>
                <a:lnTo>
                  <a:pt x="6125" y="8111"/>
                </a:lnTo>
                <a:lnTo>
                  <a:pt x="6115" y="8140"/>
                </a:lnTo>
                <a:lnTo>
                  <a:pt x="6146" y="8191"/>
                </a:lnTo>
                <a:lnTo>
                  <a:pt x="6177" y="8214"/>
                </a:lnTo>
                <a:lnTo>
                  <a:pt x="6198" y="8182"/>
                </a:lnTo>
                <a:lnTo>
                  <a:pt x="6240" y="8182"/>
                </a:lnTo>
                <a:lnTo>
                  <a:pt x="6234" y="8150"/>
                </a:lnTo>
                <a:lnTo>
                  <a:pt x="6203" y="8111"/>
                </a:lnTo>
                <a:lnTo>
                  <a:pt x="6162" y="8098"/>
                </a:lnTo>
                <a:lnTo>
                  <a:pt x="6151" y="8098"/>
                </a:lnTo>
                <a:close/>
                <a:moveTo>
                  <a:pt x="6789" y="8098"/>
                </a:moveTo>
                <a:lnTo>
                  <a:pt x="6778" y="8121"/>
                </a:lnTo>
                <a:lnTo>
                  <a:pt x="6778" y="8172"/>
                </a:lnTo>
                <a:lnTo>
                  <a:pt x="6815" y="8172"/>
                </a:lnTo>
                <a:lnTo>
                  <a:pt x="6862" y="8172"/>
                </a:lnTo>
                <a:lnTo>
                  <a:pt x="6877" y="8140"/>
                </a:lnTo>
                <a:lnTo>
                  <a:pt x="6867" y="8111"/>
                </a:lnTo>
                <a:lnTo>
                  <a:pt x="6836" y="8098"/>
                </a:lnTo>
                <a:lnTo>
                  <a:pt x="6789" y="8098"/>
                </a:lnTo>
                <a:close/>
                <a:moveTo>
                  <a:pt x="18014" y="8098"/>
                </a:moveTo>
                <a:lnTo>
                  <a:pt x="18009" y="8224"/>
                </a:lnTo>
                <a:lnTo>
                  <a:pt x="18019" y="8439"/>
                </a:lnTo>
                <a:lnTo>
                  <a:pt x="17993" y="8387"/>
                </a:lnTo>
                <a:lnTo>
                  <a:pt x="18005" y="8522"/>
                </a:lnTo>
                <a:lnTo>
                  <a:pt x="18014" y="8583"/>
                </a:lnTo>
                <a:lnTo>
                  <a:pt x="18050" y="8653"/>
                </a:lnTo>
                <a:lnTo>
                  <a:pt x="18056" y="8612"/>
                </a:lnTo>
                <a:lnTo>
                  <a:pt x="18076" y="8644"/>
                </a:lnTo>
                <a:lnTo>
                  <a:pt x="18061" y="8676"/>
                </a:lnTo>
                <a:lnTo>
                  <a:pt x="18061" y="8737"/>
                </a:lnTo>
                <a:lnTo>
                  <a:pt x="18092" y="8766"/>
                </a:lnTo>
                <a:lnTo>
                  <a:pt x="18144" y="8747"/>
                </a:lnTo>
                <a:lnTo>
                  <a:pt x="18191" y="8830"/>
                </a:lnTo>
                <a:lnTo>
                  <a:pt x="18201" y="8779"/>
                </a:lnTo>
                <a:lnTo>
                  <a:pt x="18226" y="8849"/>
                </a:lnTo>
                <a:lnTo>
                  <a:pt x="18278" y="8910"/>
                </a:lnTo>
                <a:lnTo>
                  <a:pt x="18283" y="8849"/>
                </a:lnTo>
                <a:lnTo>
                  <a:pt x="18257" y="8817"/>
                </a:lnTo>
                <a:lnTo>
                  <a:pt x="18264" y="8747"/>
                </a:lnTo>
                <a:lnTo>
                  <a:pt x="18180" y="8663"/>
                </a:lnTo>
                <a:lnTo>
                  <a:pt x="18154" y="8686"/>
                </a:lnTo>
                <a:lnTo>
                  <a:pt x="18123" y="8663"/>
                </a:lnTo>
                <a:lnTo>
                  <a:pt x="18102" y="8560"/>
                </a:lnTo>
                <a:lnTo>
                  <a:pt x="18102" y="8448"/>
                </a:lnTo>
                <a:lnTo>
                  <a:pt x="18134" y="8406"/>
                </a:lnTo>
                <a:lnTo>
                  <a:pt x="18139" y="8294"/>
                </a:lnTo>
                <a:lnTo>
                  <a:pt x="18113" y="8191"/>
                </a:lnTo>
                <a:lnTo>
                  <a:pt x="18118" y="8140"/>
                </a:lnTo>
                <a:lnTo>
                  <a:pt x="18108" y="8098"/>
                </a:lnTo>
                <a:lnTo>
                  <a:pt x="18092" y="8140"/>
                </a:lnTo>
                <a:lnTo>
                  <a:pt x="18050" y="8098"/>
                </a:lnTo>
                <a:lnTo>
                  <a:pt x="18014" y="8098"/>
                </a:lnTo>
                <a:close/>
                <a:moveTo>
                  <a:pt x="18045" y="8788"/>
                </a:moveTo>
                <a:lnTo>
                  <a:pt x="18082" y="8891"/>
                </a:lnTo>
                <a:lnTo>
                  <a:pt x="18113" y="8961"/>
                </a:lnTo>
                <a:lnTo>
                  <a:pt x="18123" y="8840"/>
                </a:lnTo>
                <a:lnTo>
                  <a:pt x="18097" y="8788"/>
                </a:lnTo>
                <a:lnTo>
                  <a:pt x="18045" y="8788"/>
                </a:lnTo>
                <a:close/>
                <a:moveTo>
                  <a:pt x="18290" y="8910"/>
                </a:moveTo>
                <a:lnTo>
                  <a:pt x="18335" y="9013"/>
                </a:lnTo>
                <a:lnTo>
                  <a:pt x="18335" y="9064"/>
                </a:lnTo>
                <a:lnTo>
                  <a:pt x="18299" y="9055"/>
                </a:lnTo>
                <a:lnTo>
                  <a:pt x="18316" y="9138"/>
                </a:lnTo>
                <a:lnTo>
                  <a:pt x="18335" y="9148"/>
                </a:lnTo>
                <a:lnTo>
                  <a:pt x="18341" y="9241"/>
                </a:lnTo>
                <a:lnTo>
                  <a:pt x="18367" y="9209"/>
                </a:lnTo>
                <a:lnTo>
                  <a:pt x="18351" y="9125"/>
                </a:lnTo>
                <a:lnTo>
                  <a:pt x="18346" y="9074"/>
                </a:lnTo>
                <a:lnTo>
                  <a:pt x="18393" y="9116"/>
                </a:lnTo>
                <a:lnTo>
                  <a:pt x="18367" y="8961"/>
                </a:lnTo>
                <a:lnTo>
                  <a:pt x="18346" y="8910"/>
                </a:lnTo>
                <a:lnTo>
                  <a:pt x="18290" y="8910"/>
                </a:lnTo>
                <a:close/>
                <a:moveTo>
                  <a:pt x="18154" y="9003"/>
                </a:moveTo>
                <a:lnTo>
                  <a:pt x="18165" y="9064"/>
                </a:lnTo>
                <a:lnTo>
                  <a:pt x="18165" y="9138"/>
                </a:lnTo>
                <a:lnTo>
                  <a:pt x="18170" y="9199"/>
                </a:lnTo>
                <a:lnTo>
                  <a:pt x="18205" y="9157"/>
                </a:lnTo>
                <a:lnTo>
                  <a:pt x="18231" y="9096"/>
                </a:lnTo>
                <a:lnTo>
                  <a:pt x="18226" y="9045"/>
                </a:lnTo>
                <a:lnTo>
                  <a:pt x="18191" y="9045"/>
                </a:lnTo>
                <a:lnTo>
                  <a:pt x="18154" y="9003"/>
                </a:lnTo>
                <a:close/>
                <a:moveTo>
                  <a:pt x="18014" y="9074"/>
                </a:moveTo>
                <a:lnTo>
                  <a:pt x="17988" y="9209"/>
                </a:lnTo>
                <a:lnTo>
                  <a:pt x="17958" y="9302"/>
                </a:lnTo>
                <a:lnTo>
                  <a:pt x="17916" y="9382"/>
                </a:lnTo>
                <a:lnTo>
                  <a:pt x="17890" y="9475"/>
                </a:lnTo>
                <a:lnTo>
                  <a:pt x="17962" y="9353"/>
                </a:lnTo>
                <a:lnTo>
                  <a:pt x="17993" y="9260"/>
                </a:lnTo>
                <a:lnTo>
                  <a:pt x="18031" y="9176"/>
                </a:lnTo>
                <a:lnTo>
                  <a:pt x="18014" y="9074"/>
                </a:lnTo>
                <a:close/>
                <a:moveTo>
                  <a:pt x="18290" y="9087"/>
                </a:moveTo>
                <a:lnTo>
                  <a:pt x="18252" y="9218"/>
                </a:lnTo>
                <a:lnTo>
                  <a:pt x="18257" y="9125"/>
                </a:lnTo>
                <a:lnTo>
                  <a:pt x="18222" y="9138"/>
                </a:lnTo>
                <a:lnTo>
                  <a:pt x="18222" y="9218"/>
                </a:lnTo>
                <a:lnTo>
                  <a:pt x="18205" y="9260"/>
                </a:lnTo>
                <a:lnTo>
                  <a:pt x="18196" y="9302"/>
                </a:lnTo>
                <a:lnTo>
                  <a:pt x="18238" y="9395"/>
                </a:lnTo>
                <a:lnTo>
                  <a:pt x="18257" y="9353"/>
                </a:lnTo>
                <a:lnTo>
                  <a:pt x="18269" y="9260"/>
                </a:lnTo>
                <a:lnTo>
                  <a:pt x="18290" y="9218"/>
                </a:lnTo>
                <a:lnTo>
                  <a:pt x="18290" y="9087"/>
                </a:lnTo>
                <a:close/>
                <a:moveTo>
                  <a:pt x="7110" y="9138"/>
                </a:moveTo>
                <a:lnTo>
                  <a:pt x="7074" y="9157"/>
                </a:lnTo>
                <a:lnTo>
                  <a:pt x="7074" y="9209"/>
                </a:lnTo>
                <a:lnTo>
                  <a:pt x="7058" y="9250"/>
                </a:lnTo>
                <a:lnTo>
                  <a:pt x="7069" y="9260"/>
                </a:lnTo>
                <a:lnTo>
                  <a:pt x="7121" y="9241"/>
                </a:lnTo>
                <a:lnTo>
                  <a:pt x="7126" y="9138"/>
                </a:lnTo>
                <a:lnTo>
                  <a:pt x="7110" y="9138"/>
                </a:lnTo>
                <a:close/>
                <a:moveTo>
                  <a:pt x="15647" y="9279"/>
                </a:moveTo>
                <a:lnTo>
                  <a:pt x="15621" y="9507"/>
                </a:lnTo>
                <a:lnTo>
                  <a:pt x="15635" y="9703"/>
                </a:lnTo>
                <a:lnTo>
                  <a:pt x="15666" y="9805"/>
                </a:lnTo>
                <a:lnTo>
                  <a:pt x="15718" y="9773"/>
                </a:lnTo>
                <a:lnTo>
                  <a:pt x="15744" y="9732"/>
                </a:lnTo>
                <a:lnTo>
                  <a:pt x="15750" y="9600"/>
                </a:lnTo>
                <a:lnTo>
                  <a:pt x="15718" y="9456"/>
                </a:lnTo>
                <a:lnTo>
                  <a:pt x="15687" y="9353"/>
                </a:lnTo>
                <a:lnTo>
                  <a:pt x="15647" y="9279"/>
                </a:lnTo>
                <a:close/>
                <a:moveTo>
                  <a:pt x="18382" y="9292"/>
                </a:moveTo>
                <a:lnTo>
                  <a:pt x="18387" y="9395"/>
                </a:lnTo>
                <a:lnTo>
                  <a:pt x="18346" y="9404"/>
                </a:lnTo>
                <a:lnTo>
                  <a:pt x="18335" y="9456"/>
                </a:lnTo>
                <a:lnTo>
                  <a:pt x="18294" y="9497"/>
                </a:lnTo>
                <a:lnTo>
                  <a:pt x="18269" y="9433"/>
                </a:lnTo>
                <a:lnTo>
                  <a:pt x="18238" y="9484"/>
                </a:lnTo>
                <a:lnTo>
                  <a:pt x="18201" y="9526"/>
                </a:lnTo>
                <a:lnTo>
                  <a:pt x="18180" y="9639"/>
                </a:lnTo>
                <a:lnTo>
                  <a:pt x="18196" y="9680"/>
                </a:lnTo>
                <a:lnTo>
                  <a:pt x="18238" y="9600"/>
                </a:lnTo>
                <a:lnTo>
                  <a:pt x="18264" y="9610"/>
                </a:lnTo>
                <a:lnTo>
                  <a:pt x="18283" y="9558"/>
                </a:lnTo>
                <a:lnTo>
                  <a:pt x="18320" y="9619"/>
                </a:lnTo>
                <a:lnTo>
                  <a:pt x="18304" y="9680"/>
                </a:lnTo>
                <a:lnTo>
                  <a:pt x="18325" y="9783"/>
                </a:lnTo>
                <a:lnTo>
                  <a:pt x="18398" y="9857"/>
                </a:lnTo>
                <a:lnTo>
                  <a:pt x="18413" y="9793"/>
                </a:lnTo>
                <a:lnTo>
                  <a:pt x="18393" y="9690"/>
                </a:lnTo>
                <a:lnTo>
                  <a:pt x="18419" y="9629"/>
                </a:lnTo>
                <a:lnTo>
                  <a:pt x="18445" y="9764"/>
                </a:lnTo>
                <a:lnTo>
                  <a:pt x="18460" y="9639"/>
                </a:lnTo>
                <a:lnTo>
                  <a:pt x="18455" y="9568"/>
                </a:lnTo>
                <a:lnTo>
                  <a:pt x="18445" y="9475"/>
                </a:lnTo>
                <a:lnTo>
                  <a:pt x="18439" y="9424"/>
                </a:lnTo>
                <a:lnTo>
                  <a:pt x="18434" y="9353"/>
                </a:lnTo>
                <a:lnTo>
                  <a:pt x="18382" y="9292"/>
                </a:lnTo>
                <a:close/>
                <a:moveTo>
                  <a:pt x="17869" y="9680"/>
                </a:moveTo>
                <a:lnTo>
                  <a:pt x="17843" y="9783"/>
                </a:lnTo>
                <a:lnTo>
                  <a:pt x="17797" y="9876"/>
                </a:lnTo>
                <a:lnTo>
                  <a:pt x="17750" y="9947"/>
                </a:lnTo>
                <a:lnTo>
                  <a:pt x="17724" y="9998"/>
                </a:lnTo>
                <a:lnTo>
                  <a:pt x="17698" y="10091"/>
                </a:lnTo>
                <a:lnTo>
                  <a:pt x="17656" y="10194"/>
                </a:lnTo>
                <a:lnTo>
                  <a:pt x="17584" y="10226"/>
                </a:lnTo>
                <a:lnTo>
                  <a:pt x="17558" y="10255"/>
                </a:lnTo>
                <a:lnTo>
                  <a:pt x="17548" y="10370"/>
                </a:lnTo>
                <a:lnTo>
                  <a:pt x="17501" y="10389"/>
                </a:lnTo>
                <a:lnTo>
                  <a:pt x="17454" y="10348"/>
                </a:lnTo>
                <a:lnTo>
                  <a:pt x="17418" y="10441"/>
                </a:lnTo>
                <a:lnTo>
                  <a:pt x="17413" y="10563"/>
                </a:lnTo>
                <a:lnTo>
                  <a:pt x="17423" y="10678"/>
                </a:lnTo>
                <a:lnTo>
                  <a:pt x="17449" y="10800"/>
                </a:lnTo>
                <a:lnTo>
                  <a:pt x="17480" y="10842"/>
                </a:lnTo>
                <a:lnTo>
                  <a:pt x="17486" y="11015"/>
                </a:lnTo>
                <a:lnTo>
                  <a:pt x="17538" y="11037"/>
                </a:lnTo>
                <a:lnTo>
                  <a:pt x="17579" y="11025"/>
                </a:lnTo>
                <a:lnTo>
                  <a:pt x="17600" y="11098"/>
                </a:lnTo>
                <a:lnTo>
                  <a:pt x="17673" y="11047"/>
                </a:lnTo>
                <a:lnTo>
                  <a:pt x="17703" y="11089"/>
                </a:lnTo>
                <a:lnTo>
                  <a:pt x="17745" y="11098"/>
                </a:lnTo>
                <a:lnTo>
                  <a:pt x="17765" y="11179"/>
                </a:lnTo>
                <a:lnTo>
                  <a:pt x="17838" y="11118"/>
                </a:lnTo>
                <a:lnTo>
                  <a:pt x="17843" y="11169"/>
                </a:lnTo>
                <a:lnTo>
                  <a:pt x="17875" y="10954"/>
                </a:lnTo>
                <a:lnTo>
                  <a:pt x="17875" y="10819"/>
                </a:lnTo>
                <a:lnTo>
                  <a:pt x="17937" y="10729"/>
                </a:lnTo>
                <a:lnTo>
                  <a:pt x="17932" y="10604"/>
                </a:lnTo>
                <a:lnTo>
                  <a:pt x="17953" y="10511"/>
                </a:lnTo>
                <a:lnTo>
                  <a:pt x="18024" y="10492"/>
                </a:lnTo>
                <a:lnTo>
                  <a:pt x="17953" y="10370"/>
                </a:lnTo>
                <a:lnTo>
                  <a:pt x="17962" y="10306"/>
                </a:lnTo>
                <a:lnTo>
                  <a:pt x="17916" y="10174"/>
                </a:lnTo>
                <a:lnTo>
                  <a:pt x="17946" y="10062"/>
                </a:lnTo>
                <a:lnTo>
                  <a:pt x="17993" y="10011"/>
                </a:lnTo>
                <a:lnTo>
                  <a:pt x="17979" y="9947"/>
                </a:lnTo>
                <a:lnTo>
                  <a:pt x="18019" y="9937"/>
                </a:lnTo>
                <a:lnTo>
                  <a:pt x="18024" y="9886"/>
                </a:lnTo>
                <a:lnTo>
                  <a:pt x="17972" y="9844"/>
                </a:lnTo>
                <a:lnTo>
                  <a:pt x="17932" y="9805"/>
                </a:lnTo>
                <a:lnTo>
                  <a:pt x="17927" y="9741"/>
                </a:lnTo>
                <a:lnTo>
                  <a:pt x="17894" y="9680"/>
                </a:lnTo>
                <a:lnTo>
                  <a:pt x="17869" y="9680"/>
                </a:lnTo>
                <a:close/>
                <a:moveTo>
                  <a:pt x="16573" y="9876"/>
                </a:moveTo>
                <a:lnTo>
                  <a:pt x="16584" y="9937"/>
                </a:lnTo>
                <a:lnTo>
                  <a:pt x="16646" y="10091"/>
                </a:lnTo>
                <a:lnTo>
                  <a:pt x="16698" y="10174"/>
                </a:lnTo>
                <a:lnTo>
                  <a:pt x="16728" y="10287"/>
                </a:lnTo>
                <a:lnTo>
                  <a:pt x="16787" y="10370"/>
                </a:lnTo>
                <a:lnTo>
                  <a:pt x="16806" y="10482"/>
                </a:lnTo>
                <a:lnTo>
                  <a:pt x="16827" y="10595"/>
                </a:lnTo>
                <a:lnTo>
                  <a:pt x="16879" y="10707"/>
                </a:lnTo>
                <a:lnTo>
                  <a:pt x="16926" y="10903"/>
                </a:lnTo>
                <a:lnTo>
                  <a:pt x="16952" y="11005"/>
                </a:lnTo>
                <a:lnTo>
                  <a:pt x="16999" y="11108"/>
                </a:lnTo>
                <a:lnTo>
                  <a:pt x="17020" y="11191"/>
                </a:lnTo>
                <a:lnTo>
                  <a:pt x="17098" y="11304"/>
                </a:lnTo>
                <a:lnTo>
                  <a:pt x="17143" y="11416"/>
                </a:lnTo>
                <a:lnTo>
                  <a:pt x="17211" y="11416"/>
                </a:lnTo>
                <a:lnTo>
                  <a:pt x="17221" y="11201"/>
                </a:lnTo>
                <a:lnTo>
                  <a:pt x="17237" y="11037"/>
                </a:lnTo>
                <a:lnTo>
                  <a:pt x="17211" y="10954"/>
                </a:lnTo>
                <a:lnTo>
                  <a:pt x="17164" y="10935"/>
                </a:lnTo>
                <a:lnTo>
                  <a:pt x="17143" y="10861"/>
                </a:lnTo>
                <a:lnTo>
                  <a:pt x="17133" y="10768"/>
                </a:lnTo>
                <a:lnTo>
                  <a:pt x="17112" y="10758"/>
                </a:lnTo>
                <a:lnTo>
                  <a:pt x="17081" y="10717"/>
                </a:lnTo>
                <a:lnTo>
                  <a:pt x="17102" y="10604"/>
                </a:lnTo>
                <a:lnTo>
                  <a:pt x="17056" y="10543"/>
                </a:lnTo>
                <a:lnTo>
                  <a:pt x="17020" y="10431"/>
                </a:lnTo>
                <a:lnTo>
                  <a:pt x="16968" y="10338"/>
                </a:lnTo>
                <a:lnTo>
                  <a:pt x="16910" y="10338"/>
                </a:lnTo>
                <a:lnTo>
                  <a:pt x="16848" y="10184"/>
                </a:lnTo>
                <a:lnTo>
                  <a:pt x="16813" y="10133"/>
                </a:lnTo>
                <a:lnTo>
                  <a:pt x="16766" y="10040"/>
                </a:lnTo>
                <a:lnTo>
                  <a:pt x="16709" y="9908"/>
                </a:lnTo>
                <a:lnTo>
                  <a:pt x="16615" y="9876"/>
                </a:lnTo>
                <a:lnTo>
                  <a:pt x="16573" y="9876"/>
                </a:lnTo>
                <a:close/>
                <a:moveTo>
                  <a:pt x="18563" y="10328"/>
                </a:moveTo>
                <a:lnTo>
                  <a:pt x="18542" y="10370"/>
                </a:lnTo>
                <a:lnTo>
                  <a:pt x="18533" y="10482"/>
                </a:lnTo>
                <a:lnTo>
                  <a:pt x="18554" y="10656"/>
                </a:lnTo>
                <a:lnTo>
                  <a:pt x="18575" y="10739"/>
                </a:lnTo>
                <a:lnTo>
                  <a:pt x="18594" y="10729"/>
                </a:lnTo>
                <a:lnTo>
                  <a:pt x="18568" y="10656"/>
                </a:lnTo>
                <a:lnTo>
                  <a:pt x="18580" y="10575"/>
                </a:lnTo>
                <a:lnTo>
                  <a:pt x="18610" y="10585"/>
                </a:lnTo>
                <a:lnTo>
                  <a:pt x="18610" y="10460"/>
                </a:lnTo>
                <a:lnTo>
                  <a:pt x="18605" y="10409"/>
                </a:lnTo>
                <a:lnTo>
                  <a:pt x="18568" y="10399"/>
                </a:lnTo>
                <a:lnTo>
                  <a:pt x="18563" y="10328"/>
                </a:lnTo>
                <a:close/>
                <a:moveTo>
                  <a:pt x="18393" y="10399"/>
                </a:moveTo>
                <a:lnTo>
                  <a:pt x="18330" y="10492"/>
                </a:lnTo>
                <a:lnTo>
                  <a:pt x="18264" y="10502"/>
                </a:lnTo>
                <a:lnTo>
                  <a:pt x="18186" y="10482"/>
                </a:lnTo>
                <a:lnTo>
                  <a:pt x="18139" y="10441"/>
                </a:lnTo>
                <a:lnTo>
                  <a:pt x="18087" y="10543"/>
                </a:lnTo>
                <a:lnTo>
                  <a:pt x="18076" y="10595"/>
                </a:lnTo>
                <a:lnTo>
                  <a:pt x="18045" y="10800"/>
                </a:lnTo>
                <a:lnTo>
                  <a:pt x="18035" y="10912"/>
                </a:lnTo>
                <a:lnTo>
                  <a:pt x="18009" y="11005"/>
                </a:lnTo>
                <a:lnTo>
                  <a:pt x="18024" y="11098"/>
                </a:lnTo>
                <a:lnTo>
                  <a:pt x="18050" y="11098"/>
                </a:lnTo>
                <a:lnTo>
                  <a:pt x="18056" y="11230"/>
                </a:lnTo>
                <a:lnTo>
                  <a:pt x="18035" y="11355"/>
                </a:lnTo>
                <a:lnTo>
                  <a:pt x="18061" y="11397"/>
                </a:lnTo>
                <a:lnTo>
                  <a:pt x="18097" y="11374"/>
                </a:lnTo>
                <a:lnTo>
                  <a:pt x="18102" y="11179"/>
                </a:lnTo>
                <a:lnTo>
                  <a:pt x="18097" y="11015"/>
                </a:lnTo>
                <a:lnTo>
                  <a:pt x="18139" y="10973"/>
                </a:lnTo>
                <a:lnTo>
                  <a:pt x="18134" y="11108"/>
                </a:lnTo>
                <a:lnTo>
                  <a:pt x="18175" y="11191"/>
                </a:lnTo>
                <a:lnTo>
                  <a:pt x="18165" y="11243"/>
                </a:lnTo>
                <a:lnTo>
                  <a:pt x="18180" y="11281"/>
                </a:lnTo>
                <a:lnTo>
                  <a:pt x="18243" y="11230"/>
                </a:lnTo>
                <a:lnTo>
                  <a:pt x="18212" y="11333"/>
                </a:lnTo>
                <a:lnTo>
                  <a:pt x="18231" y="11384"/>
                </a:lnTo>
                <a:lnTo>
                  <a:pt x="18264" y="11345"/>
                </a:lnTo>
                <a:lnTo>
                  <a:pt x="18269" y="11252"/>
                </a:lnTo>
                <a:lnTo>
                  <a:pt x="18217" y="11098"/>
                </a:lnTo>
                <a:lnTo>
                  <a:pt x="18231" y="11057"/>
                </a:lnTo>
                <a:lnTo>
                  <a:pt x="18175" y="10883"/>
                </a:lnTo>
                <a:lnTo>
                  <a:pt x="18226" y="10819"/>
                </a:lnTo>
                <a:lnTo>
                  <a:pt x="18257" y="10749"/>
                </a:lnTo>
                <a:lnTo>
                  <a:pt x="18283" y="10768"/>
                </a:lnTo>
                <a:lnTo>
                  <a:pt x="18290" y="10707"/>
                </a:lnTo>
                <a:lnTo>
                  <a:pt x="18175" y="10749"/>
                </a:lnTo>
                <a:lnTo>
                  <a:pt x="18139" y="10810"/>
                </a:lnTo>
                <a:lnTo>
                  <a:pt x="18087" y="10688"/>
                </a:lnTo>
                <a:lnTo>
                  <a:pt x="18097" y="10585"/>
                </a:lnTo>
                <a:lnTo>
                  <a:pt x="18149" y="10563"/>
                </a:lnTo>
                <a:lnTo>
                  <a:pt x="18248" y="10563"/>
                </a:lnTo>
                <a:lnTo>
                  <a:pt x="18309" y="10585"/>
                </a:lnTo>
                <a:lnTo>
                  <a:pt x="18356" y="10563"/>
                </a:lnTo>
                <a:lnTo>
                  <a:pt x="18403" y="10431"/>
                </a:lnTo>
                <a:lnTo>
                  <a:pt x="18393" y="10399"/>
                </a:lnTo>
                <a:close/>
                <a:moveTo>
                  <a:pt x="18839" y="10665"/>
                </a:moveTo>
                <a:lnTo>
                  <a:pt x="18808" y="10717"/>
                </a:lnTo>
                <a:lnTo>
                  <a:pt x="18724" y="10749"/>
                </a:lnTo>
                <a:lnTo>
                  <a:pt x="18750" y="10810"/>
                </a:lnTo>
                <a:lnTo>
                  <a:pt x="18801" y="10842"/>
                </a:lnTo>
                <a:lnTo>
                  <a:pt x="18822" y="10922"/>
                </a:lnTo>
                <a:lnTo>
                  <a:pt x="18916" y="10922"/>
                </a:lnTo>
                <a:lnTo>
                  <a:pt x="18916" y="10954"/>
                </a:lnTo>
                <a:lnTo>
                  <a:pt x="18874" y="10954"/>
                </a:lnTo>
                <a:lnTo>
                  <a:pt x="18808" y="11005"/>
                </a:lnTo>
                <a:lnTo>
                  <a:pt x="18853" y="11066"/>
                </a:lnTo>
                <a:lnTo>
                  <a:pt x="18853" y="11127"/>
                </a:lnTo>
                <a:lnTo>
                  <a:pt x="18865" y="11179"/>
                </a:lnTo>
                <a:lnTo>
                  <a:pt x="18890" y="11169"/>
                </a:lnTo>
                <a:lnTo>
                  <a:pt x="18912" y="11098"/>
                </a:lnTo>
                <a:lnTo>
                  <a:pt x="18994" y="11230"/>
                </a:lnTo>
                <a:lnTo>
                  <a:pt x="19046" y="11243"/>
                </a:lnTo>
                <a:lnTo>
                  <a:pt x="19159" y="11355"/>
                </a:lnTo>
                <a:lnTo>
                  <a:pt x="19185" y="11467"/>
                </a:lnTo>
                <a:lnTo>
                  <a:pt x="19197" y="11612"/>
                </a:lnTo>
                <a:lnTo>
                  <a:pt x="19154" y="11653"/>
                </a:lnTo>
                <a:lnTo>
                  <a:pt x="19124" y="11766"/>
                </a:lnTo>
                <a:lnTo>
                  <a:pt x="19201" y="11766"/>
                </a:lnTo>
                <a:lnTo>
                  <a:pt x="19216" y="11724"/>
                </a:lnTo>
                <a:lnTo>
                  <a:pt x="19279" y="11743"/>
                </a:lnTo>
                <a:lnTo>
                  <a:pt x="19331" y="11859"/>
                </a:lnTo>
                <a:lnTo>
                  <a:pt x="19393" y="11868"/>
                </a:lnTo>
                <a:lnTo>
                  <a:pt x="19423" y="11888"/>
                </a:lnTo>
                <a:lnTo>
                  <a:pt x="19470" y="11846"/>
                </a:lnTo>
                <a:lnTo>
                  <a:pt x="19470" y="11743"/>
                </a:lnTo>
                <a:lnTo>
                  <a:pt x="19508" y="11692"/>
                </a:lnTo>
                <a:lnTo>
                  <a:pt x="19564" y="11663"/>
                </a:lnTo>
                <a:lnTo>
                  <a:pt x="19637" y="11714"/>
                </a:lnTo>
                <a:lnTo>
                  <a:pt x="19663" y="11836"/>
                </a:lnTo>
                <a:lnTo>
                  <a:pt x="19694" y="11910"/>
                </a:lnTo>
                <a:lnTo>
                  <a:pt x="19734" y="12000"/>
                </a:lnTo>
                <a:lnTo>
                  <a:pt x="19797" y="12022"/>
                </a:lnTo>
                <a:lnTo>
                  <a:pt x="19849" y="12032"/>
                </a:lnTo>
                <a:lnTo>
                  <a:pt x="19859" y="12074"/>
                </a:lnTo>
                <a:lnTo>
                  <a:pt x="19901" y="12064"/>
                </a:lnTo>
                <a:lnTo>
                  <a:pt x="19911" y="12022"/>
                </a:lnTo>
                <a:lnTo>
                  <a:pt x="19849" y="11961"/>
                </a:lnTo>
                <a:lnTo>
                  <a:pt x="19870" y="11939"/>
                </a:lnTo>
                <a:lnTo>
                  <a:pt x="19823" y="11920"/>
                </a:lnTo>
                <a:lnTo>
                  <a:pt x="19828" y="11859"/>
                </a:lnTo>
                <a:lnTo>
                  <a:pt x="19793" y="11859"/>
                </a:lnTo>
                <a:lnTo>
                  <a:pt x="19760" y="11714"/>
                </a:lnTo>
                <a:lnTo>
                  <a:pt x="19708" y="11621"/>
                </a:lnTo>
                <a:lnTo>
                  <a:pt x="19704" y="11538"/>
                </a:lnTo>
                <a:lnTo>
                  <a:pt x="19755" y="11519"/>
                </a:lnTo>
                <a:lnTo>
                  <a:pt x="19746" y="11448"/>
                </a:lnTo>
                <a:lnTo>
                  <a:pt x="19647" y="11365"/>
                </a:lnTo>
                <a:lnTo>
                  <a:pt x="19642" y="11281"/>
                </a:lnTo>
                <a:lnTo>
                  <a:pt x="19611" y="11211"/>
                </a:lnTo>
                <a:lnTo>
                  <a:pt x="19569" y="11150"/>
                </a:lnTo>
                <a:lnTo>
                  <a:pt x="19461" y="11066"/>
                </a:lnTo>
                <a:lnTo>
                  <a:pt x="19357" y="10973"/>
                </a:lnTo>
                <a:lnTo>
                  <a:pt x="19289" y="10944"/>
                </a:lnTo>
                <a:lnTo>
                  <a:pt x="19248" y="10903"/>
                </a:lnTo>
                <a:lnTo>
                  <a:pt x="19197" y="10851"/>
                </a:lnTo>
                <a:lnTo>
                  <a:pt x="19145" y="10851"/>
                </a:lnTo>
                <a:lnTo>
                  <a:pt x="19072" y="10935"/>
                </a:lnTo>
                <a:lnTo>
                  <a:pt x="19020" y="11076"/>
                </a:lnTo>
                <a:lnTo>
                  <a:pt x="18957" y="10996"/>
                </a:lnTo>
                <a:lnTo>
                  <a:pt x="18942" y="10781"/>
                </a:lnTo>
                <a:lnTo>
                  <a:pt x="18931" y="10729"/>
                </a:lnTo>
                <a:lnTo>
                  <a:pt x="18839" y="10665"/>
                </a:lnTo>
                <a:close/>
                <a:moveTo>
                  <a:pt x="19958" y="10964"/>
                </a:moveTo>
                <a:lnTo>
                  <a:pt x="19942" y="10996"/>
                </a:lnTo>
                <a:lnTo>
                  <a:pt x="19984" y="11037"/>
                </a:lnTo>
                <a:lnTo>
                  <a:pt x="20019" y="11089"/>
                </a:lnTo>
                <a:lnTo>
                  <a:pt x="20045" y="11140"/>
                </a:lnTo>
                <a:lnTo>
                  <a:pt x="20057" y="11191"/>
                </a:lnTo>
                <a:lnTo>
                  <a:pt x="20066" y="11272"/>
                </a:lnTo>
                <a:lnTo>
                  <a:pt x="20087" y="11230"/>
                </a:lnTo>
                <a:lnTo>
                  <a:pt x="20082" y="11159"/>
                </a:lnTo>
                <a:lnTo>
                  <a:pt x="20061" y="11118"/>
                </a:lnTo>
                <a:lnTo>
                  <a:pt x="20036" y="11057"/>
                </a:lnTo>
                <a:lnTo>
                  <a:pt x="20010" y="11025"/>
                </a:lnTo>
                <a:lnTo>
                  <a:pt x="19993" y="10996"/>
                </a:lnTo>
                <a:lnTo>
                  <a:pt x="19958" y="10964"/>
                </a:lnTo>
                <a:close/>
                <a:moveTo>
                  <a:pt x="18575" y="11005"/>
                </a:moveTo>
                <a:lnTo>
                  <a:pt x="18558" y="11076"/>
                </a:lnTo>
                <a:lnTo>
                  <a:pt x="18601" y="11089"/>
                </a:lnTo>
                <a:lnTo>
                  <a:pt x="18636" y="11076"/>
                </a:lnTo>
                <a:lnTo>
                  <a:pt x="18688" y="11089"/>
                </a:lnTo>
                <a:lnTo>
                  <a:pt x="18735" y="11150"/>
                </a:lnTo>
                <a:lnTo>
                  <a:pt x="18714" y="11037"/>
                </a:lnTo>
                <a:lnTo>
                  <a:pt x="18652" y="11005"/>
                </a:lnTo>
                <a:lnTo>
                  <a:pt x="18575" y="11005"/>
                </a:lnTo>
                <a:close/>
                <a:moveTo>
                  <a:pt x="18507" y="11047"/>
                </a:moveTo>
                <a:lnTo>
                  <a:pt x="18445" y="11057"/>
                </a:lnTo>
                <a:lnTo>
                  <a:pt x="18455" y="11108"/>
                </a:lnTo>
                <a:lnTo>
                  <a:pt x="18497" y="11140"/>
                </a:lnTo>
                <a:lnTo>
                  <a:pt x="18523" y="11089"/>
                </a:lnTo>
                <a:lnTo>
                  <a:pt x="18507" y="11047"/>
                </a:lnTo>
                <a:close/>
                <a:moveTo>
                  <a:pt x="20026" y="11179"/>
                </a:moveTo>
                <a:lnTo>
                  <a:pt x="19989" y="11191"/>
                </a:lnTo>
                <a:lnTo>
                  <a:pt x="19993" y="11262"/>
                </a:lnTo>
                <a:lnTo>
                  <a:pt x="19958" y="11313"/>
                </a:lnTo>
                <a:lnTo>
                  <a:pt x="19942" y="11365"/>
                </a:lnTo>
                <a:lnTo>
                  <a:pt x="19906" y="11374"/>
                </a:lnTo>
                <a:lnTo>
                  <a:pt x="19901" y="11304"/>
                </a:lnTo>
                <a:lnTo>
                  <a:pt x="19890" y="11304"/>
                </a:lnTo>
                <a:lnTo>
                  <a:pt x="19880" y="11365"/>
                </a:lnTo>
                <a:lnTo>
                  <a:pt x="19849" y="11374"/>
                </a:lnTo>
                <a:lnTo>
                  <a:pt x="19793" y="11355"/>
                </a:lnTo>
                <a:lnTo>
                  <a:pt x="19786" y="11406"/>
                </a:lnTo>
                <a:lnTo>
                  <a:pt x="19823" y="11435"/>
                </a:lnTo>
                <a:lnTo>
                  <a:pt x="19870" y="11477"/>
                </a:lnTo>
                <a:lnTo>
                  <a:pt x="19901" y="11477"/>
                </a:lnTo>
                <a:lnTo>
                  <a:pt x="19932" y="11448"/>
                </a:lnTo>
                <a:lnTo>
                  <a:pt x="19967" y="11416"/>
                </a:lnTo>
                <a:lnTo>
                  <a:pt x="19979" y="11374"/>
                </a:lnTo>
                <a:lnTo>
                  <a:pt x="20010" y="11365"/>
                </a:lnTo>
                <a:lnTo>
                  <a:pt x="20036" y="11281"/>
                </a:lnTo>
                <a:lnTo>
                  <a:pt x="20040" y="11211"/>
                </a:lnTo>
                <a:lnTo>
                  <a:pt x="20026" y="11179"/>
                </a:lnTo>
                <a:close/>
                <a:moveTo>
                  <a:pt x="20175" y="11304"/>
                </a:moveTo>
                <a:lnTo>
                  <a:pt x="20165" y="11323"/>
                </a:lnTo>
                <a:lnTo>
                  <a:pt x="20175" y="11426"/>
                </a:lnTo>
                <a:lnTo>
                  <a:pt x="20201" y="11509"/>
                </a:lnTo>
                <a:lnTo>
                  <a:pt x="20222" y="11560"/>
                </a:lnTo>
                <a:lnTo>
                  <a:pt x="20243" y="11551"/>
                </a:lnTo>
                <a:lnTo>
                  <a:pt x="20248" y="11509"/>
                </a:lnTo>
                <a:lnTo>
                  <a:pt x="20222" y="11467"/>
                </a:lnTo>
                <a:lnTo>
                  <a:pt x="20196" y="11374"/>
                </a:lnTo>
                <a:lnTo>
                  <a:pt x="20181" y="11345"/>
                </a:lnTo>
                <a:lnTo>
                  <a:pt x="20175" y="11304"/>
                </a:lnTo>
                <a:close/>
                <a:moveTo>
                  <a:pt x="18952" y="11365"/>
                </a:moveTo>
                <a:lnTo>
                  <a:pt x="18937" y="11406"/>
                </a:lnTo>
                <a:lnTo>
                  <a:pt x="18926" y="11458"/>
                </a:lnTo>
                <a:lnTo>
                  <a:pt x="18926" y="11560"/>
                </a:lnTo>
                <a:lnTo>
                  <a:pt x="18963" y="11467"/>
                </a:lnTo>
                <a:lnTo>
                  <a:pt x="18963" y="11397"/>
                </a:lnTo>
                <a:lnTo>
                  <a:pt x="18952" y="11365"/>
                </a:lnTo>
                <a:close/>
                <a:moveTo>
                  <a:pt x="17227" y="11426"/>
                </a:moveTo>
                <a:lnTo>
                  <a:pt x="17180" y="11551"/>
                </a:lnTo>
                <a:lnTo>
                  <a:pt x="17237" y="11560"/>
                </a:lnTo>
                <a:lnTo>
                  <a:pt x="17247" y="11621"/>
                </a:lnTo>
                <a:lnTo>
                  <a:pt x="17357" y="11673"/>
                </a:lnTo>
                <a:lnTo>
                  <a:pt x="17383" y="11663"/>
                </a:lnTo>
                <a:lnTo>
                  <a:pt x="17423" y="11673"/>
                </a:lnTo>
                <a:lnTo>
                  <a:pt x="17491" y="11724"/>
                </a:lnTo>
                <a:lnTo>
                  <a:pt x="17548" y="11743"/>
                </a:lnTo>
                <a:lnTo>
                  <a:pt x="17609" y="11756"/>
                </a:lnTo>
                <a:lnTo>
                  <a:pt x="17668" y="11756"/>
                </a:lnTo>
                <a:lnTo>
                  <a:pt x="17729" y="11807"/>
                </a:lnTo>
                <a:lnTo>
                  <a:pt x="17802" y="11756"/>
                </a:lnTo>
                <a:lnTo>
                  <a:pt x="17729" y="11682"/>
                </a:lnTo>
                <a:lnTo>
                  <a:pt x="17642" y="11653"/>
                </a:lnTo>
                <a:lnTo>
                  <a:pt x="17621" y="11560"/>
                </a:lnTo>
                <a:lnTo>
                  <a:pt x="17512" y="11499"/>
                </a:lnTo>
                <a:lnTo>
                  <a:pt x="17496" y="11560"/>
                </a:lnTo>
                <a:lnTo>
                  <a:pt x="17376" y="11538"/>
                </a:lnTo>
                <a:lnTo>
                  <a:pt x="17371" y="11499"/>
                </a:lnTo>
                <a:lnTo>
                  <a:pt x="17345" y="11487"/>
                </a:lnTo>
                <a:lnTo>
                  <a:pt x="17298" y="11426"/>
                </a:lnTo>
                <a:lnTo>
                  <a:pt x="17227" y="11426"/>
                </a:lnTo>
                <a:close/>
                <a:moveTo>
                  <a:pt x="20285" y="11519"/>
                </a:moveTo>
                <a:lnTo>
                  <a:pt x="20278" y="11538"/>
                </a:lnTo>
                <a:lnTo>
                  <a:pt x="20299" y="11602"/>
                </a:lnTo>
                <a:lnTo>
                  <a:pt x="20325" y="11631"/>
                </a:lnTo>
                <a:lnTo>
                  <a:pt x="20337" y="11621"/>
                </a:lnTo>
                <a:lnTo>
                  <a:pt x="20316" y="11570"/>
                </a:lnTo>
                <a:lnTo>
                  <a:pt x="20285" y="11519"/>
                </a:lnTo>
                <a:close/>
                <a:moveTo>
                  <a:pt x="20389" y="11612"/>
                </a:moveTo>
                <a:lnTo>
                  <a:pt x="20377" y="11631"/>
                </a:lnTo>
                <a:lnTo>
                  <a:pt x="20398" y="11673"/>
                </a:lnTo>
                <a:lnTo>
                  <a:pt x="20429" y="11724"/>
                </a:lnTo>
                <a:lnTo>
                  <a:pt x="20476" y="11785"/>
                </a:lnTo>
                <a:lnTo>
                  <a:pt x="20471" y="11756"/>
                </a:lnTo>
                <a:lnTo>
                  <a:pt x="20460" y="11714"/>
                </a:lnTo>
                <a:lnTo>
                  <a:pt x="20414" y="11653"/>
                </a:lnTo>
                <a:lnTo>
                  <a:pt x="20389" y="11612"/>
                </a:lnTo>
                <a:close/>
                <a:moveTo>
                  <a:pt x="17937" y="11724"/>
                </a:moveTo>
                <a:lnTo>
                  <a:pt x="17916" y="11766"/>
                </a:lnTo>
                <a:lnTo>
                  <a:pt x="17885" y="11775"/>
                </a:lnTo>
                <a:lnTo>
                  <a:pt x="17859" y="11846"/>
                </a:lnTo>
                <a:lnTo>
                  <a:pt x="17890" y="11846"/>
                </a:lnTo>
                <a:lnTo>
                  <a:pt x="17937" y="11827"/>
                </a:lnTo>
                <a:lnTo>
                  <a:pt x="18005" y="11807"/>
                </a:lnTo>
                <a:lnTo>
                  <a:pt x="17993" y="11743"/>
                </a:lnTo>
                <a:lnTo>
                  <a:pt x="17958" y="11756"/>
                </a:lnTo>
                <a:lnTo>
                  <a:pt x="17937" y="11724"/>
                </a:lnTo>
                <a:close/>
                <a:moveTo>
                  <a:pt x="18238" y="11724"/>
                </a:moveTo>
                <a:lnTo>
                  <a:pt x="18180" y="11775"/>
                </a:lnTo>
                <a:lnTo>
                  <a:pt x="18139" y="11785"/>
                </a:lnTo>
                <a:lnTo>
                  <a:pt x="18102" y="11743"/>
                </a:lnTo>
                <a:lnTo>
                  <a:pt x="18056" y="11766"/>
                </a:lnTo>
                <a:lnTo>
                  <a:pt x="18056" y="11817"/>
                </a:lnTo>
                <a:lnTo>
                  <a:pt x="18134" y="11836"/>
                </a:lnTo>
                <a:lnTo>
                  <a:pt x="18226" y="11795"/>
                </a:lnTo>
                <a:lnTo>
                  <a:pt x="18238" y="11724"/>
                </a:lnTo>
                <a:close/>
                <a:moveTo>
                  <a:pt x="18481" y="11743"/>
                </a:moveTo>
                <a:lnTo>
                  <a:pt x="18460" y="11766"/>
                </a:lnTo>
                <a:lnTo>
                  <a:pt x="18419" y="11766"/>
                </a:lnTo>
                <a:lnTo>
                  <a:pt x="18367" y="11795"/>
                </a:lnTo>
                <a:lnTo>
                  <a:pt x="18356" y="11827"/>
                </a:lnTo>
                <a:lnTo>
                  <a:pt x="18294" y="11888"/>
                </a:lnTo>
                <a:lnTo>
                  <a:pt x="18269" y="11971"/>
                </a:lnTo>
                <a:lnTo>
                  <a:pt x="18257" y="12013"/>
                </a:lnTo>
                <a:lnTo>
                  <a:pt x="18264" y="12032"/>
                </a:lnTo>
                <a:lnTo>
                  <a:pt x="18320" y="12000"/>
                </a:lnTo>
                <a:lnTo>
                  <a:pt x="18361" y="11897"/>
                </a:lnTo>
                <a:lnTo>
                  <a:pt x="18413" y="11859"/>
                </a:lnTo>
                <a:lnTo>
                  <a:pt x="18481" y="11795"/>
                </a:lnTo>
                <a:lnTo>
                  <a:pt x="18502" y="11766"/>
                </a:lnTo>
                <a:lnTo>
                  <a:pt x="18481" y="11743"/>
                </a:lnTo>
                <a:close/>
                <a:moveTo>
                  <a:pt x="20518" y="11756"/>
                </a:moveTo>
                <a:lnTo>
                  <a:pt x="20523" y="11836"/>
                </a:lnTo>
                <a:lnTo>
                  <a:pt x="20563" y="11949"/>
                </a:lnTo>
                <a:lnTo>
                  <a:pt x="20575" y="11929"/>
                </a:lnTo>
                <a:lnTo>
                  <a:pt x="20554" y="11859"/>
                </a:lnTo>
                <a:lnTo>
                  <a:pt x="20538" y="11756"/>
                </a:lnTo>
                <a:lnTo>
                  <a:pt x="20518" y="11756"/>
                </a:lnTo>
                <a:close/>
                <a:moveTo>
                  <a:pt x="20455" y="11878"/>
                </a:moveTo>
                <a:lnTo>
                  <a:pt x="20450" y="11929"/>
                </a:lnTo>
                <a:lnTo>
                  <a:pt x="20460" y="11949"/>
                </a:lnTo>
                <a:lnTo>
                  <a:pt x="20497" y="11971"/>
                </a:lnTo>
                <a:lnTo>
                  <a:pt x="20523" y="11961"/>
                </a:lnTo>
                <a:lnTo>
                  <a:pt x="20512" y="11929"/>
                </a:lnTo>
                <a:lnTo>
                  <a:pt x="20497" y="11897"/>
                </a:lnTo>
                <a:lnTo>
                  <a:pt x="20455" y="11878"/>
                </a:lnTo>
                <a:close/>
                <a:moveTo>
                  <a:pt x="18050" y="11897"/>
                </a:moveTo>
                <a:lnTo>
                  <a:pt x="17993" y="11920"/>
                </a:lnTo>
                <a:lnTo>
                  <a:pt x="18066" y="12013"/>
                </a:lnTo>
                <a:lnTo>
                  <a:pt x="18092" y="12013"/>
                </a:lnTo>
                <a:lnTo>
                  <a:pt x="18097" y="11981"/>
                </a:lnTo>
                <a:lnTo>
                  <a:pt x="18076" y="11939"/>
                </a:lnTo>
                <a:lnTo>
                  <a:pt x="18050" y="11897"/>
                </a:lnTo>
                <a:close/>
                <a:moveTo>
                  <a:pt x="20549" y="12013"/>
                </a:moveTo>
                <a:lnTo>
                  <a:pt x="20563" y="12093"/>
                </a:lnTo>
                <a:lnTo>
                  <a:pt x="20606" y="12093"/>
                </a:lnTo>
                <a:lnTo>
                  <a:pt x="20589" y="12042"/>
                </a:lnTo>
                <a:lnTo>
                  <a:pt x="20580" y="12042"/>
                </a:lnTo>
                <a:lnTo>
                  <a:pt x="20549" y="12013"/>
                </a:lnTo>
                <a:close/>
                <a:moveTo>
                  <a:pt x="19409" y="12074"/>
                </a:moveTo>
                <a:lnTo>
                  <a:pt x="19383" y="12125"/>
                </a:lnTo>
                <a:lnTo>
                  <a:pt x="19378" y="12167"/>
                </a:lnTo>
                <a:lnTo>
                  <a:pt x="19362" y="12237"/>
                </a:lnTo>
                <a:lnTo>
                  <a:pt x="19341" y="12308"/>
                </a:lnTo>
                <a:lnTo>
                  <a:pt x="19346" y="12350"/>
                </a:lnTo>
                <a:lnTo>
                  <a:pt x="19336" y="12382"/>
                </a:lnTo>
                <a:lnTo>
                  <a:pt x="19320" y="12484"/>
                </a:lnTo>
                <a:lnTo>
                  <a:pt x="19320" y="12565"/>
                </a:lnTo>
                <a:lnTo>
                  <a:pt x="19315" y="12597"/>
                </a:lnTo>
                <a:lnTo>
                  <a:pt x="19315" y="12667"/>
                </a:lnTo>
                <a:lnTo>
                  <a:pt x="19289" y="12770"/>
                </a:lnTo>
                <a:lnTo>
                  <a:pt x="19274" y="12853"/>
                </a:lnTo>
                <a:lnTo>
                  <a:pt x="19258" y="12914"/>
                </a:lnTo>
                <a:lnTo>
                  <a:pt x="19237" y="12988"/>
                </a:lnTo>
                <a:lnTo>
                  <a:pt x="19190" y="13027"/>
                </a:lnTo>
                <a:lnTo>
                  <a:pt x="19138" y="12988"/>
                </a:lnTo>
                <a:lnTo>
                  <a:pt x="19133" y="12947"/>
                </a:lnTo>
                <a:lnTo>
                  <a:pt x="19108" y="12905"/>
                </a:lnTo>
                <a:lnTo>
                  <a:pt x="19093" y="12905"/>
                </a:lnTo>
                <a:lnTo>
                  <a:pt x="19056" y="12821"/>
                </a:lnTo>
                <a:lnTo>
                  <a:pt x="19030" y="12783"/>
                </a:lnTo>
                <a:lnTo>
                  <a:pt x="18983" y="12741"/>
                </a:lnTo>
                <a:lnTo>
                  <a:pt x="18942" y="12658"/>
                </a:lnTo>
                <a:lnTo>
                  <a:pt x="18942" y="12629"/>
                </a:lnTo>
                <a:lnTo>
                  <a:pt x="18968" y="12555"/>
                </a:lnTo>
                <a:lnTo>
                  <a:pt x="18994" y="12484"/>
                </a:lnTo>
                <a:lnTo>
                  <a:pt x="18989" y="12433"/>
                </a:lnTo>
                <a:lnTo>
                  <a:pt x="19009" y="12433"/>
                </a:lnTo>
                <a:lnTo>
                  <a:pt x="19035" y="12372"/>
                </a:lnTo>
                <a:lnTo>
                  <a:pt x="19056" y="12298"/>
                </a:lnTo>
                <a:lnTo>
                  <a:pt x="19035" y="12237"/>
                </a:lnTo>
                <a:lnTo>
                  <a:pt x="19020" y="12257"/>
                </a:lnTo>
                <a:lnTo>
                  <a:pt x="18994" y="12247"/>
                </a:lnTo>
                <a:lnTo>
                  <a:pt x="18957" y="12289"/>
                </a:lnTo>
                <a:lnTo>
                  <a:pt x="18921" y="12247"/>
                </a:lnTo>
                <a:lnTo>
                  <a:pt x="18905" y="12257"/>
                </a:lnTo>
                <a:lnTo>
                  <a:pt x="18853" y="12228"/>
                </a:lnTo>
                <a:lnTo>
                  <a:pt x="18827" y="12167"/>
                </a:lnTo>
                <a:lnTo>
                  <a:pt x="18792" y="12135"/>
                </a:lnTo>
                <a:lnTo>
                  <a:pt x="18756" y="12154"/>
                </a:lnTo>
                <a:lnTo>
                  <a:pt x="18797" y="12196"/>
                </a:lnTo>
                <a:lnTo>
                  <a:pt x="18797" y="12270"/>
                </a:lnTo>
                <a:lnTo>
                  <a:pt x="18745" y="12298"/>
                </a:lnTo>
                <a:lnTo>
                  <a:pt x="18714" y="12279"/>
                </a:lnTo>
                <a:lnTo>
                  <a:pt x="18672" y="12330"/>
                </a:lnTo>
                <a:lnTo>
                  <a:pt x="18641" y="12401"/>
                </a:lnTo>
                <a:lnTo>
                  <a:pt x="18652" y="12443"/>
                </a:lnTo>
                <a:lnTo>
                  <a:pt x="18620" y="12475"/>
                </a:lnTo>
                <a:lnTo>
                  <a:pt x="18584" y="12587"/>
                </a:lnTo>
                <a:lnTo>
                  <a:pt x="18589" y="12658"/>
                </a:lnTo>
                <a:lnTo>
                  <a:pt x="18554" y="12648"/>
                </a:lnTo>
                <a:lnTo>
                  <a:pt x="18516" y="12648"/>
                </a:lnTo>
                <a:lnTo>
                  <a:pt x="18486" y="12565"/>
                </a:lnTo>
                <a:lnTo>
                  <a:pt x="18450" y="12504"/>
                </a:lnTo>
                <a:lnTo>
                  <a:pt x="18419" y="12513"/>
                </a:lnTo>
                <a:lnTo>
                  <a:pt x="18387" y="12536"/>
                </a:lnTo>
                <a:lnTo>
                  <a:pt x="18387" y="12578"/>
                </a:lnTo>
                <a:lnTo>
                  <a:pt x="18361" y="12555"/>
                </a:lnTo>
                <a:lnTo>
                  <a:pt x="18356" y="12597"/>
                </a:lnTo>
                <a:lnTo>
                  <a:pt x="18325" y="12616"/>
                </a:lnTo>
                <a:lnTo>
                  <a:pt x="18309" y="12667"/>
                </a:lnTo>
                <a:lnTo>
                  <a:pt x="18269" y="12741"/>
                </a:lnTo>
                <a:lnTo>
                  <a:pt x="18252" y="12844"/>
                </a:lnTo>
                <a:lnTo>
                  <a:pt x="18231" y="12812"/>
                </a:lnTo>
                <a:lnTo>
                  <a:pt x="18205" y="12873"/>
                </a:lnTo>
                <a:lnTo>
                  <a:pt x="18222" y="12947"/>
                </a:lnTo>
                <a:lnTo>
                  <a:pt x="18196" y="12966"/>
                </a:lnTo>
                <a:lnTo>
                  <a:pt x="18180" y="12853"/>
                </a:lnTo>
                <a:lnTo>
                  <a:pt x="18128" y="12966"/>
                </a:lnTo>
                <a:lnTo>
                  <a:pt x="18118" y="13040"/>
                </a:lnTo>
                <a:lnTo>
                  <a:pt x="18113" y="13101"/>
                </a:lnTo>
                <a:lnTo>
                  <a:pt x="18071" y="13161"/>
                </a:lnTo>
                <a:lnTo>
                  <a:pt x="18050" y="13245"/>
                </a:lnTo>
                <a:lnTo>
                  <a:pt x="18009" y="13296"/>
                </a:lnTo>
                <a:lnTo>
                  <a:pt x="17941" y="13335"/>
                </a:lnTo>
                <a:lnTo>
                  <a:pt x="17911" y="13335"/>
                </a:lnTo>
                <a:lnTo>
                  <a:pt x="17894" y="13348"/>
                </a:lnTo>
                <a:lnTo>
                  <a:pt x="17885" y="13376"/>
                </a:lnTo>
                <a:lnTo>
                  <a:pt x="17843" y="13399"/>
                </a:lnTo>
                <a:lnTo>
                  <a:pt x="17791" y="13437"/>
                </a:lnTo>
                <a:lnTo>
                  <a:pt x="17781" y="13428"/>
                </a:lnTo>
                <a:lnTo>
                  <a:pt x="17750" y="13437"/>
                </a:lnTo>
                <a:lnTo>
                  <a:pt x="17698" y="13489"/>
                </a:lnTo>
                <a:lnTo>
                  <a:pt x="17668" y="13540"/>
                </a:lnTo>
                <a:lnTo>
                  <a:pt x="17616" y="13591"/>
                </a:lnTo>
                <a:lnTo>
                  <a:pt x="17579" y="13684"/>
                </a:lnTo>
                <a:lnTo>
                  <a:pt x="17584" y="13582"/>
                </a:lnTo>
                <a:lnTo>
                  <a:pt x="17553" y="13675"/>
                </a:lnTo>
                <a:lnTo>
                  <a:pt x="17548" y="13758"/>
                </a:lnTo>
                <a:lnTo>
                  <a:pt x="17538" y="13829"/>
                </a:lnTo>
                <a:lnTo>
                  <a:pt x="17522" y="13861"/>
                </a:lnTo>
                <a:lnTo>
                  <a:pt x="17506" y="13941"/>
                </a:lnTo>
                <a:lnTo>
                  <a:pt x="17517" y="13983"/>
                </a:lnTo>
                <a:lnTo>
                  <a:pt x="17517" y="14025"/>
                </a:lnTo>
                <a:lnTo>
                  <a:pt x="17532" y="14127"/>
                </a:lnTo>
                <a:lnTo>
                  <a:pt x="17527" y="14198"/>
                </a:lnTo>
                <a:lnTo>
                  <a:pt x="17517" y="14147"/>
                </a:lnTo>
                <a:lnTo>
                  <a:pt x="17491" y="14105"/>
                </a:lnTo>
                <a:lnTo>
                  <a:pt x="17496" y="14230"/>
                </a:lnTo>
                <a:lnTo>
                  <a:pt x="17475" y="14179"/>
                </a:lnTo>
                <a:lnTo>
                  <a:pt x="17480" y="14230"/>
                </a:lnTo>
                <a:lnTo>
                  <a:pt x="17496" y="14342"/>
                </a:lnTo>
                <a:lnTo>
                  <a:pt x="17491" y="14445"/>
                </a:lnTo>
                <a:lnTo>
                  <a:pt x="17512" y="14506"/>
                </a:lnTo>
                <a:lnTo>
                  <a:pt x="17506" y="14538"/>
                </a:lnTo>
                <a:lnTo>
                  <a:pt x="17517" y="14631"/>
                </a:lnTo>
                <a:lnTo>
                  <a:pt x="17501" y="14711"/>
                </a:lnTo>
                <a:lnTo>
                  <a:pt x="17496" y="14785"/>
                </a:lnTo>
                <a:lnTo>
                  <a:pt x="17506" y="14926"/>
                </a:lnTo>
                <a:lnTo>
                  <a:pt x="17501" y="15000"/>
                </a:lnTo>
                <a:lnTo>
                  <a:pt x="17475" y="15103"/>
                </a:lnTo>
                <a:lnTo>
                  <a:pt x="17470" y="15144"/>
                </a:lnTo>
                <a:lnTo>
                  <a:pt x="17454" y="15173"/>
                </a:lnTo>
                <a:lnTo>
                  <a:pt x="17418" y="15196"/>
                </a:lnTo>
                <a:lnTo>
                  <a:pt x="17402" y="15276"/>
                </a:lnTo>
                <a:lnTo>
                  <a:pt x="17428" y="15298"/>
                </a:lnTo>
                <a:lnTo>
                  <a:pt x="17475" y="15388"/>
                </a:lnTo>
                <a:lnTo>
                  <a:pt x="17512" y="15388"/>
                </a:lnTo>
                <a:lnTo>
                  <a:pt x="17553" y="15388"/>
                </a:lnTo>
                <a:lnTo>
                  <a:pt x="17590" y="15350"/>
                </a:lnTo>
                <a:lnTo>
                  <a:pt x="17626" y="15308"/>
                </a:lnTo>
                <a:lnTo>
                  <a:pt x="17642" y="15318"/>
                </a:lnTo>
                <a:lnTo>
                  <a:pt x="17687" y="15247"/>
                </a:lnTo>
                <a:lnTo>
                  <a:pt x="17729" y="15234"/>
                </a:lnTo>
                <a:lnTo>
                  <a:pt x="17776" y="15225"/>
                </a:lnTo>
                <a:lnTo>
                  <a:pt x="17823" y="15247"/>
                </a:lnTo>
                <a:lnTo>
                  <a:pt x="17859" y="15234"/>
                </a:lnTo>
                <a:lnTo>
                  <a:pt x="17911" y="15234"/>
                </a:lnTo>
                <a:lnTo>
                  <a:pt x="17941" y="15173"/>
                </a:lnTo>
                <a:lnTo>
                  <a:pt x="17967" y="15103"/>
                </a:lnTo>
                <a:lnTo>
                  <a:pt x="18024" y="15071"/>
                </a:lnTo>
                <a:lnTo>
                  <a:pt x="18097" y="15010"/>
                </a:lnTo>
                <a:lnTo>
                  <a:pt x="18149" y="15010"/>
                </a:lnTo>
                <a:lnTo>
                  <a:pt x="18226" y="14968"/>
                </a:lnTo>
                <a:lnTo>
                  <a:pt x="18309" y="14917"/>
                </a:lnTo>
                <a:lnTo>
                  <a:pt x="18413" y="14907"/>
                </a:lnTo>
                <a:lnTo>
                  <a:pt x="18460" y="14968"/>
                </a:lnTo>
                <a:lnTo>
                  <a:pt x="18497" y="14978"/>
                </a:lnTo>
                <a:lnTo>
                  <a:pt x="18554" y="15061"/>
                </a:lnTo>
                <a:lnTo>
                  <a:pt x="18537" y="15093"/>
                </a:lnTo>
                <a:lnTo>
                  <a:pt x="18558" y="15144"/>
                </a:lnTo>
                <a:lnTo>
                  <a:pt x="18575" y="15247"/>
                </a:lnTo>
                <a:lnTo>
                  <a:pt x="18554" y="15318"/>
                </a:lnTo>
                <a:lnTo>
                  <a:pt x="18584" y="15369"/>
                </a:lnTo>
                <a:lnTo>
                  <a:pt x="18631" y="15257"/>
                </a:lnTo>
                <a:lnTo>
                  <a:pt x="18678" y="15215"/>
                </a:lnTo>
                <a:lnTo>
                  <a:pt x="18750" y="15103"/>
                </a:lnTo>
                <a:lnTo>
                  <a:pt x="18735" y="15196"/>
                </a:lnTo>
                <a:lnTo>
                  <a:pt x="18698" y="15266"/>
                </a:lnTo>
                <a:lnTo>
                  <a:pt x="18667" y="15350"/>
                </a:lnTo>
                <a:lnTo>
                  <a:pt x="18620" y="15420"/>
                </a:lnTo>
                <a:lnTo>
                  <a:pt x="18678" y="15401"/>
                </a:lnTo>
                <a:lnTo>
                  <a:pt x="18730" y="15298"/>
                </a:lnTo>
                <a:lnTo>
                  <a:pt x="18719" y="15401"/>
                </a:lnTo>
                <a:lnTo>
                  <a:pt x="18683" y="15472"/>
                </a:lnTo>
                <a:lnTo>
                  <a:pt x="18735" y="15481"/>
                </a:lnTo>
                <a:lnTo>
                  <a:pt x="18750" y="15542"/>
                </a:lnTo>
                <a:lnTo>
                  <a:pt x="18745" y="15606"/>
                </a:lnTo>
                <a:lnTo>
                  <a:pt x="18730" y="15709"/>
                </a:lnTo>
                <a:lnTo>
                  <a:pt x="18745" y="15789"/>
                </a:lnTo>
                <a:lnTo>
                  <a:pt x="18787" y="15831"/>
                </a:lnTo>
                <a:lnTo>
                  <a:pt x="18818" y="15841"/>
                </a:lnTo>
                <a:lnTo>
                  <a:pt x="18844" y="15863"/>
                </a:lnTo>
                <a:lnTo>
                  <a:pt x="18879" y="15902"/>
                </a:lnTo>
                <a:lnTo>
                  <a:pt x="18957" y="15799"/>
                </a:lnTo>
                <a:lnTo>
                  <a:pt x="18994" y="15780"/>
                </a:lnTo>
                <a:lnTo>
                  <a:pt x="18968" y="15850"/>
                </a:lnTo>
                <a:lnTo>
                  <a:pt x="18994" y="15873"/>
                </a:lnTo>
                <a:lnTo>
                  <a:pt x="19025" y="15934"/>
                </a:lnTo>
                <a:lnTo>
                  <a:pt x="19077" y="15873"/>
                </a:lnTo>
                <a:lnTo>
                  <a:pt x="19119" y="15821"/>
                </a:lnTo>
                <a:lnTo>
                  <a:pt x="19185" y="15770"/>
                </a:lnTo>
                <a:lnTo>
                  <a:pt x="19248" y="15760"/>
                </a:lnTo>
                <a:lnTo>
                  <a:pt x="19294" y="15719"/>
                </a:lnTo>
                <a:lnTo>
                  <a:pt x="19305" y="15667"/>
                </a:lnTo>
                <a:lnTo>
                  <a:pt x="19336" y="15574"/>
                </a:lnTo>
                <a:lnTo>
                  <a:pt x="19378" y="15472"/>
                </a:lnTo>
                <a:lnTo>
                  <a:pt x="19418" y="15411"/>
                </a:lnTo>
                <a:lnTo>
                  <a:pt x="19465" y="15286"/>
                </a:lnTo>
                <a:lnTo>
                  <a:pt x="19501" y="15225"/>
                </a:lnTo>
                <a:lnTo>
                  <a:pt x="19548" y="15122"/>
                </a:lnTo>
                <a:lnTo>
                  <a:pt x="19605" y="15051"/>
                </a:lnTo>
                <a:lnTo>
                  <a:pt x="19663" y="14926"/>
                </a:lnTo>
                <a:lnTo>
                  <a:pt x="19694" y="14824"/>
                </a:lnTo>
                <a:lnTo>
                  <a:pt x="19708" y="14753"/>
                </a:lnTo>
                <a:lnTo>
                  <a:pt x="19750" y="14631"/>
                </a:lnTo>
                <a:lnTo>
                  <a:pt x="19772" y="14567"/>
                </a:lnTo>
                <a:lnTo>
                  <a:pt x="19797" y="14445"/>
                </a:lnTo>
                <a:lnTo>
                  <a:pt x="19793" y="14333"/>
                </a:lnTo>
                <a:lnTo>
                  <a:pt x="19812" y="14249"/>
                </a:lnTo>
                <a:lnTo>
                  <a:pt x="19823" y="14169"/>
                </a:lnTo>
                <a:lnTo>
                  <a:pt x="19823" y="14053"/>
                </a:lnTo>
                <a:lnTo>
                  <a:pt x="19793" y="13951"/>
                </a:lnTo>
                <a:lnTo>
                  <a:pt x="19772" y="13899"/>
                </a:lnTo>
                <a:lnTo>
                  <a:pt x="19741" y="13810"/>
                </a:lnTo>
                <a:lnTo>
                  <a:pt x="19750" y="13665"/>
                </a:lnTo>
                <a:lnTo>
                  <a:pt x="19729" y="13684"/>
                </a:lnTo>
                <a:lnTo>
                  <a:pt x="19715" y="13633"/>
                </a:lnTo>
                <a:lnTo>
                  <a:pt x="19689" y="13665"/>
                </a:lnTo>
                <a:lnTo>
                  <a:pt x="19682" y="13511"/>
                </a:lnTo>
                <a:lnTo>
                  <a:pt x="19657" y="13428"/>
                </a:lnTo>
                <a:lnTo>
                  <a:pt x="19668" y="13399"/>
                </a:lnTo>
                <a:lnTo>
                  <a:pt x="19637" y="13335"/>
                </a:lnTo>
                <a:lnTo>
                  <a:pt x="19600" y="13274"/>
                </a:lnTo>
                <a:lnTo>
                  <a:pt x="19543" y="13203"/>
                </a:lnTo>
                <a:lnTo>
                  <a:pt x="19533" y="13110"/>
                </a:lnTo>
                <a:lnTo>
                  <a:pt x="19548" y="13040"/>
                </a:lnTo>
                <a:lnTo>
                  <a:pt x="19543" y="12924"/>
                </a:lnTo>
                <a:lnTo>
                  <a:pt x="19533" y="12905"/>
                </a:lnTo>
                <a:lnTo>
                  <a:pt x="19527" y="12834"/>
                </a:lnTo>
                <a:lnTo>
                  <a:pt x="19527" y="12719"/>
                </a:lnTo>
                <a:lnTo>
                  <a:pt x="19538" y="12658"/>
                </a:lnTo>
                <a:lnTo>
                  <a:pt x="19512" y="12606"/>
                </a:lnTo>
                <a:lnTo>
                  <a:pt x="19496" y="12545"/>
                </a:lnTo>
                <a:lnTo>
                  <a:pt x="19456" y="12597"/>
                </a:lnTo>
                <a:lnTo>
                  <a:pt x="19440" y="12494"/>
                </a:lnTo>
                <a:lnTo>
                  <a:pt x="19444" y="12443"/>
                </a:lnTo>
                <a:lnTo>
                  <a:pt x="19449" y="12372"/>
                </a:lnTo>
                <a:lnTo>
                  <a:pt x="19430" y="12298"/>
                </a:lnTo>
                <a:lnTo>
                  <a:pt x="19435" y="12237"/>
                </a:lnTo>
                <a:lnTo>
                  <a:pt x="19418" y="12228"/>
                </a:lnTo>
                <a:lnTo>
                  <a:pt x="19418" y="12135"/>
                </a:lnTo>
                <a:lnTo>
                  <a:pt x="19409" y="12074"/>
                </a:lnTo>
                <a:close/>
                <a:moveTo>
                  <a:pt x="13765" y="12257"/>
                </a:moveTo>
                <a:lnTo>
                  <a:pt x="13744" y="12321"/>
                </a:lnTo>
                <a:lnTo>
                  <a:pt x="13744" y="12401"/>
                </a:lnTo>
                <a:lnTo>
                  <a:pt x="13708" y="12494"/>
                </a:lnTo>
                <a:lnTo>
                  <a:pt x="13682" y="12484"/>
                </a:lnTo>
                <a:lnTo>
                  <a:pt x="13687" y="12536"/>
                </a:lnTo>
                <a:lnTo>
                  <a:pt x="13666" y="12606"/>
                </a:lnTo>
                <a:lnTo>
                  <a:pt x="13619" y="12690"/>
                </a:lnTo>
                <a:lnTo>
                  <a:pt x="13578" y="12770"/>
                </a:lnTo>
                <a:lnTo>
                  <a:pt x="13552" y="12770"/>
                </a:lnTo>
                <a:lnTo>
                  <a:pt x="13531" y="12793"/>
                </a:lnTo>
                <a:lnTo>
                  <a:pt x="13496" y="12821"/>
                </a:lnTo>
                <a:lnTo>
                  <a:pt x="13470" y="12821"/>
                </a:lnTo>
                <a:lnTo>
                  <a:pt x="13458" y="12914"/>
                </a:lnTo>
                <a:lnTo>
                  <a:pt x="13433" y="12988"/>
                </a:lnTo>
                <a:lnTo>
                  <a:pt x="13433" y="13110"/>
                </a:lnTo>
                <a:lnTo>
                  <a:pt x="13444" y="13203"/>
                </a:lnTo>
                <a:lnTo>
                  <a:pt x="13454" y="13264"/>
                </a:lnTo>
                <a:lnTo>
                  <a:pt x="13444" y="13357"/>
                </a:lnTo>
                <a:lnTo>
                  <a:pt x="13412" y="13460"/>
                </a:lnTo>
                <a:lnTo>
                  <a:pt x="13412" y="13502"/>
                </a:lnTo>
                <a:lnTo>
                  <a:pt x="13386" y="13521"/>
                </a:lnTo>
                <a:lnTo>
                  <a:pt x="13371" y="13624"/>
                </a:lnTo>
                <a:lnTo>
                  <a:pt x="13371" y="13717"/>
                </a:lnTo>
                <a:lnTo>
                  <a:pt x="13386" y="13829"/>
                </a:lnTo>
                <a:lnTo>
                  <a:pt x="13386" y="13951"/>
                </a:lnTo>
                <a:lnTo>
                  <a:pt x="13402" y="14025"/>
                </a:lnTo>
                <a:lnTo>
                  <a:pt x="13449" y="14066"/>
                </a:lnTo>
                <a:lnTo>
                  <a:pt x="13480" y="14105"/>
                </a:lnTo>
                <a:lnTo>
                  <a:pt x="13531" y="14044"/>
                </a:lnTo>
                <a:lnTo>
                  <a:pt x="13583" y="14015"/>
                </a:lnTo>
                <a:lnTo>
                  <a:pt x="13614" y="13861"/>
                </a:lnTo>
                <a:lnTo>
                  <a:pt x="13645" y="13665"/>
                </a:lnTo>
                <a:lnTo>
                  <a:pt x="13692" y="13409"/>
                </a:lnTo>
                <a:lnTo>
                  <a:pt x="13729" y="13222"/>
                </a:lnTo>
                <a:lnTo>
                  <a:pt x="13760" y="13059"/>
                </a:lnTo>
                <a:lnTo>
                  <a:pt x="13765" y="12947"/>
                </a:lnTo>
                <a:lnTo>
                  <a:pt x="13786" y="12914"/>
                </a:lnTo>
                <a:lnTo>
                  <a:pt x="13791" y="12863"/>
                </a:lnTo>
                <a:lnTo>
                  <a:pt x="13781" y="12760"/>
                </a:lnTo>
                <a:lnTo>
                  <a:pt x="13795" y="12719"/>
                </a:lnTo>
                <a:lnTo>
                  <a:pt x="13812" y="12802"/>
                </a:lnTo>
                <a:lnTo>
                  <a:pt x="13826" y="12760"/>
                </a:lnTo>
                <a:lnTo>
                  <a:pt x="13833" y="12690"/>
                </a:lnTo>
                <a:lnTo>
                  <a:pt x="13821" y="12629"/>
                </a:lnTo>
                <a:lnTo>
                  <a:pt x="13816" y="12462"/>
                </a:lnTo>
                <a:lnTo>
                  <a:pt x="13800" y="12372"/>
                </a:lnTo>
                <a:lnTo>
                  <a:pt x="13786" y="12321"/>
                </a:lnTo>
                <a:lnTo>
                  <a:pt x="13765" y="12257"/>
                </a:lnTo>
                <a:close/>
                <a:moveTo>
                  <a:pt x="20818" y="12606"/>
                </a:moveTo>
                <a:lnTo>
                  <a:pt x="20808" y="12709"/>
                </a:lnTo>
                <a:lnTo>
                  <a:pt x="20813" y="12751"/>
                </a:lnTo>
                <a:lnTo>
                  <a:pt x="20829" y="12741"/>
                </a:lnTo>
                <a:lnTo>
                  <a:pt x="20844" y="12760"/>
                </a:lnTo>
                <a:lnTo>
                  <a:pt x="20844" y="12648"/>
                </a:lnTo>
                <a:lnTo>
                  <a:pt x="20818" y="12606"/>
                </a:lnTo>
                <a:close/>
                <a:moveTo>
                  <a:pt x="20839" y="12783"/>
                </a:moveTo>
                <a:lnTo>
                  <a:pt x="20834" y="12821"/>
                </a:lnTo>
                <a:lnTo>
                  <a:pt x="20844" y="12873"/>
                </a:lnTo>
                <a:lnTo>
                  <a:pt x="20865" y="12863"/>
                </a:lnTo>
                <a:lnTo>
                  <a:pt x="20839" y="12783"/>
                </a:lnTo>
                <a:close/>
                <a:moveTo>
                  <a:pt x="0" y="12802"/>
                </a:moveTo>
                <a:lnTo>
                  <a:pt x="5" y="12873"/>
                </a:lnTo>
                <a:lnTo>
                  <a:pt x="10" y="12863"/>
                </a:lnTo>
                <a:lnTo>
                  <a:pt x="10" y="12802"/>
                </a:lnTo>
                <a:lnTo>
                  <a:pt x="0" y="12802"/>
                </a:lnTo>
                <a:close/>
                <a:moveTo>
                  <a:pt x="21600" y="12802"/>
                </a:moveTo>
                <a:lnTo>
                  <a:pt x="21560" y="12853"/>
                </a:lnTo>
                <a:lnTo>
                  <a:pt x="21543" y="12853"/>
                </a:lnTo>
                <a:lnTo>
                  <a:pt x="21508" y="12886"/>
                </a:lnTo>
                <a:lnTo>
                  <a:pt x="21513" y="12937"/>
                </a:lnTo>
                <a:lnTo>
                  <a:pt x="21555" y="12905"/>
                </a:lnTo>
                <a:lnTo>
                  <a:pt x="21595" y="12873"/>
                </a:lnTo>
                <a:lnTo>
                  <a:pt x="21600" y="12802"/>
                </a:lnTo>
                <a:close/>
                <a:moveTo>
                  <a:pt x="21482" y="12975"/>
                </a:moveTo>
                <a:lnTo>
                  <a:pt x="21466" y="13007"/>
                </a:lnTo>
                <a:lnTo>
                  <a:pt x="21440" y="12988"/>
                </a:lnTo>
                <a:lnTo>
                  <a:pt x="21414" y="13027"/>
                </a:lnTo>
                <a:lnTo>
                  <a:pt x="21409" y="13091"/>
                </a:lnTo>
                <a:lnTo>
                  <a:pt x="21440" y="13110"/>
                </a:lnTo>
                <a:lnTo>
                  <a:pt x="21482" y="13091"/>
                </a:lnTo>
                <a:lnTo>
                  <a:pt x="21496" y="13017"/>
                </a:lnTo>
                <a:lnTo>
                  <a:pt x="21482" y="12975"/>
                </a:lnTo>
                <a:close/>
                <a:moveTo>
                  <a:pt x="20580" y="13357"/>
                </a:moveTo>
                <a:lnTo>
                  <a:pt x="20580" y="13399"/>
                </a:lnTo>
                <a:lnTo>
                  <a:pt x="20606" y="13502"/>
                </a:lnTo>
                <a:lnTo>
                  <a:pt x="20636" y="13572"/>
                </a:lnTo>
                <a:lnTo>
                  <a:pt x="20674" y="13633"/>
                </a:lnTo>
                <a:lnTo>
                  <a:pt x="20700" y="13665"/>
                </a:lnTo>
                <a:lnTo>
                  <a:pt x="20725" y="13633"/>
                </a:lnTo>
                <a:lnTo>
                  <a:pt x="20704" y="13572"/>
                </a:lnTo>
                <a:lnTo>
                  <a:pt x="20667" y="13489"/>
                </a:lnTo>
                <a:lnTo>
                  <a:pt x="20653" y="13450"/>
                </a:lnTo>
                <a:lnTo>
                  <a:pt x="20632" y="13409"/>
                </a:lnTo>
                <a:lnTo>
                  <a:pt x="20606" y="13357"/>
                </a:lnTo>
                <a:lnTo>
                  <a:pt x="20580" y="13357"/>
                </a:lnTo>
                <a:close/>
                <a:moveTo>
                  <a:pt x="20725" y="15308"/>
                </a:moveTo>
                <a:lnTo>
                  <a:pt x="20700" y="15318"/>
                </a:lnTo>
                <a:lnTo>
                  <a:pt x="20693" y="15420"/>
                </a:lnTo>
                <a:lnTo>
                  <a:pt x="20704" y="15533"/>
                </a:lnTo>
                <a:lnTo>
                  <a:pt x="20709" y="15594"/>
                </a:lnTo>
                <a:lnTo>
                  <a:pt x="20704" y="15616"/>
                </a:lnTo>
                <a:lnTo>
                  <a:pt x="20693" y="15709"/>
                </a:lnTo>
                <a:lnTo>
                  <a:pt x="20667" y="15799"/>
                </a:lnTo>
                <a:lnTo>
                  <a:pt x="20627" y="15902"/>
                </a:lnTo>
                <a:lnTo>
                  <a:pt x="20570" y="15943"/>
                </a:lnTo>
                <a:lnTo>
                  <a:pt x="20549" y="15995"/>
                </a:lnTo>
                <a:lnTo>
                  <a:pt x="20589" y="16046"/>
                </a:lnTo>
                <a:lnTo>
                  <a:pt x="20580" y="16129"/>
                </a:lnTo>
                <a:lnTo>
                  <a:pt x="20507" y="16232"/>
                </a:lnTo>
                <a:lnTo>
                  <a:pt x="20523" y="16251"/>
                </a:lnTo>
                <a:lnTo>
                  <a:pt x="20518" y="16293"/>
                </a:lnTo>
                <a:lnTo>
                  <a:pt x="20580" y="16242"/>
                </a:lnTo>
                <a:lnTo>
                  <a:pt x="20648" y="16149"/>
                </a:lnTo>
                <a:lnTo>
                  <a:pt x="20693" y="16068"/>
                </a:lnTo>
                <a:lnTo>
                  <a:pt x="20709" y="16046"/>
                </a:lnTo>
                <a:lnTo>
                  <a:pt x="20725" y="15985"/>
                </a:lnTo>
                <a:lnTo>
                  <a:pt x="20756" y="15943"/>
                </a:lnTo>
                <a:lnTo>
                  <a:pt x="20797" y="15953"/>
                </a:lnTo>
                <a:lnTo>
                  <a:pt x="20844" y="15873"/>
                </a:lnTo>
                <a:lnTo>
                  <a:pt x="20895" y="15748"/>
                </a:lnTo>
                <a:lnTo>
                  <a:pt x="20874" y="15738"/>
                </a:lnTo>
                <a:lnTo>
                  <a:pt x="20823" y="15789"/>
                </a:lnTo>
                <a:lnTo>
                  <a:pt x="20792" y="15780"/>
                </a:lnTo>
                <a:lnTo>
                  <a:pt x="20761" y="15728"/>
                </a:lnTo>
                <a:lnTo>
                  <a:pt x="20787" y="15626"/>
                </a:lnTo>
                <a:lnTo>
                  <a:pt x="20771" y="15594"/>
                </a:lnTo>
                <a:lnTo>
                  <a:pt x="20740" y="15687"/>
                </a:lnTo>
                <a:lnTo>
                  <a:pt x="20745" y="15542"/>
                </a:lnTo>
                <a:lnTo>
                  <a:pt x="20766" y="15420"/>
                </a:lnTo>
                <a:lnTo>
                  <a:pt x="20730" y="15388"/>
                </a:lnTo>
                <a:lnTo>
                  <a:pt x="20725" y="15308"/>
                </a:lnTo>
                <a:close/>
                <a:moveTo>
                  <a:pt x="20445" y="16129"/>
                </a:moveTo>
                <a:lnTo>
                  <a:pt x="20382" y="16190"/>
                </a:lnTo>
                <a:lnTo>
                  <a:pt x="20346" y="16261"/>
                </a:lnTo>
                <a:lnTo>
                  <a:pt x="20311" y="16303"/>
                </a:lnTo>
                <a:lnTo>
                  <a:pt x="20248" y="16405"/>
                </a:lnTo>
                <a:lnTo>
                  <a:pt x="20186" y="16466"/>
                </a:lnTo>
                <a:lnTo>
                  <a:pt x="20113" y="16540"/>
                </a:lnTo>
                <a:lnTo>
                  <a:pt x="20052" y="16591"/>
                </a:lnTo>
                <a:lnTo>
                  <a:pt x="20005" y="16620"/>
                </a:lnTo>
                <a:lnTo>
                  <a:pt x="19880" y="16755"/>
                </a:lnTo>
                <a:lnTo>
                  <a:pt x="19812" y="16848"/>
                </a:lnTo>
                <a:lnTo>
                  <a:pt x="19802" y="16899"/>
                </a:lnTo>
                <a:lnTo>
                  <a:pt x="19854" y="16909"/>
                </a:lnTo>
                <a:lnTo>
                  <a:pt x="19870" y="16951"/>
                </a:lnTo>
                <a:lnTo>
                  <a:pt x="19922" y="16951"/>
                </a:lnTo>
                <a:lnTo>
                  <a:pt x="19963" y="16919"/>
                </a:lnTo>
                <a:lnTo>
                  <a:pt x="20031" y="16858"/>
                </a:lnTo>
                <a:lnTo>
                  <a:pt x="20118" y="16723"/>
                </a:lnTo>
                <a:lnTo>
                  <a:pt x="20170" y="16633"/>
                </a:lnTo>
                <a:lnTo>
                  <a:pt x="20238" y="16582"/>
                </a:lnTo>
                <a:lnTo>
                  <a:pt x="20278" y="16582"/>
                </a:lnTo>
                <a:lnTo>
                  <a:pt x="20290" y="16518"/>
                </a:lnTo>
                <a:lnTo>
                  <a:pt x="20337" y="16466"/>
                </a:lnTo>
                <a:lnTo>
                  <a:pt x="20414" y="16364"/>
                </a:lnTo>
                <a:lnTo>
                  <a:pt x="20460" y="16303"/>
                </a:lnTo>
                <a:lnTo>
                  <a:pt x="20481" y="16242"/>
                </a:lnTo>
                <a:lnTo>
                  <a:pt x="20486" y="16190"/>
                </a:lnTo>
                <a:lnTo>
                  <a:pt x="20424" y="16242"/>
                </a:lnTo>
                <a:lnTo>
                  <a:pt x="20434" y="16190"/>
                </a:lnTo>
                <a:lnTo>
                  <a:pt x="20445" y="16129"/>
                </a:lnTo>
                <a:close/>
                <a:moveTo>
                  <a:pt x="18869" y="16158"/>
                </a:moveTo>
                <a:lnTo>
                  <a:pt x="18848" y="16222"/>
                </a:lnTo>
                <a:lnTo>
                  <a:pt x="18844" y="16335"/>
                </a:lnTo>
                <a:lnTo>
                  <a:pt x="18822" y="16428"/>
                </a:lnTo>
                <a:lnTo>
                  <a:pt x="18813" y="16540"/>
                </a:lnTo>
                <a:lnTo>
                  <a:pt x="18848" y="16550"/>
                </a:lnTo>
                <a:lnTo>
                  <a:pt x="18853" y="16550"/>
                </a:lnTo>
                <a:lnTo>
                  <a:pt x="18926" y="16457"/>
                </a:lnTo>
                <a:lnTo>
                  <a:pt x="18931" y="16498"/>
                </a:lnTo>
                <a:lnTo>
                  <a:pt x="18978" y="16386"/>
                </a:lnTo>
                <a:lnTo>
                  <a:pt x="19009" y="16344"/>
                </a:lnTo>
                <a:lnTo>
                  <a:pt x="19061" y="16181"/>
                </a:lnTo>
                <a:lnTo>
                  <a:pt x="19030" y="16171"/>
                </a:lnTo>
                <a:lnTo>
                  <a:pt x="18978" y="16200"/>
                </a:lnTo>
                <a:lnTo>
                  <a:pt x="18942" y="16222"/>
                </a:lnTo>
                <a:lnTo>
                  <a:pt x="18900" y="16171"/>
                </a:lnTo>
                <a:lnTo>
                  <a:pt x="18869" y="16158"/>
                </a:lnTo>
                <a:close/>
                <a:moveTo>
                  <a:pt x="14464" y="17217"/>
                </a:moveTo>
                <a:lnTo>
                  <a:pt x="14459" y="17249"/>
                </a:lnTo>
                <a:lnTo>
                  <a:pt x="14438" y="17301"/>
                </a:lnTo>
                <a:lnTo>
                  <a:pt x="14429" y="17371"/>
                </a:lnTo>
                <a:lnTo>
                  <a:pt x="14511" y="17361"/>
                </a:lnTo>
                <a:lnTo>
                  <a:pt x="14537" y="17301"/>
                </a:lnTo>
                <a:lnTo>
                  <a:pt x="14542" y="17278"/>
                </a:lnTo>
                <a:lnTo>
                  <a:pt x="14490" y="17259"/>
                </a:lnTo>
                <a:lnTo>
                  <a:pt x="14464" y="17217"/>
                </a:lnTo>
                <a:close/>
                <a:moveTo>
                  <a:pt x="7737" y="17544"/>
                </a:moveTo>
                <a:lnTo>
                  <a:pt x="7717" y="17596"/>
                </a:lnTo>
                <a:lnTo>
                  <a:pt x="7670" y="17567"/>
                </a:lnTo>
                <a:lnTo>
                  <a:pt x="7618" y="17637"/>
                </a:lnTo>
                <a:lnTo>
                  <a:pt x="7654" y="17698"/>
                </a:lnTo>
                <a:lnTo>
                  <a:pt x="7691" y="17637"/>
                </a:lnTo>
                <a:lnTo>
                  <a:pt x="7722" y="17689"/>
                </a:lnTo>
                <a:lnTo>
                  <a:pt x="7784" y="17647"/>
                </a:lnTo>
                <a:lnTo>
                  <a:pt x="7788" y="17609"/>
                </a:lnTo>
                <a:lnTo>
                  <a:pt x="7737" y="17544"/>
                </a:lnTo>
                <a:close/>
                <a:moveTo>
                  <a:pt x="7213" y="17730"/>
                </a:moveTo>
                <a:lnTo>
                  <a:pt x="7178" y="17782"/>
                </a:lnTo>
                <a:lnTo>
                  <a:pt x="7183" y="17875"/>
                </a:lnTo>
                <a:lnTo>
                  <a:pt x="7167" y="17936"/>
                </a:lnTo>
                <a:lnTo>
                  <a:pt x="7089" y="17884"/>
                </a:lnTo>
                <a:lnTo>
                  <a:pt x="6996" y="17801"/>
                </a:lnTo>
                <a:lnTo>
                  <a:pt x="6950" y="17772"/>
                </a:lnTo>
                <a:lnTo>
                  <a:pt x="7053" y="17917"/>
                </a:lnTo>
                <a:lnTo>
                  <a:pt x="7121" y="17987"/>
                </a:lnTo>
                <a:lnTo>
                  <a:pt x="7204" y="18058"/>
                </a:lnTo>
                <a:lnTo>
                  <a:pt x="7260" y="18080"/>
                </a:lnTo>
                <a:lnTo>
                  <a:pt x="7307" y="18109"/>
                </a:lnTo>
                <a:lnTo>
                  <a:pt x="7364" y="18132"/>
                </a:lnTo>
                <a:lnTo>
                  <a:pt x="7400" y="18090"/>
                </a:lnTo>
                <a:lnTo>
                  <a:pt x="7406" y="18039"/>
                </a:lnTo>
                <a:lnTo>
                  <a:pt x="7437" y="18080"/>
                </a:lnTo>
                <a:lnTo>
                  <a:pt x="7484" y="18080"/>
                </a:lnTo>
                <a:lnTo>
                  <a:pt x="7494" y="18006"/>
                </a:lnTo>
                <a:lnTo>
                  <a:pt x="7416" y="17978"/>
                </a:lnTo>
                <a:lnTo>
                  <a:pt x="7333" y="17904"/>
                </a:lnTo>
                <a:lnTo>
                  <a:pt x="7286" y="17801"/>
                </a:lnTo>
                <a:lnTo>
                  <a:pt x="7256" y="17740"/>
                </a:lnTo>
                <a:lnTo>
                  <a:pt x="7213" y="17730"/>
                </a:lnTo>
                <a:close/>
                <a:moveTo>
                  <a:pt x="8085" y="19084"/>
                </a:moveTo>
                <a:lnTo>
                  <a:pt x="8054" y="19107"/>
                </a:lnTo>
                <a:lnTo>
                  <a:pt x="8033" y="19136"/>
                </a:lnTo>
                <a:lnTo>
                  <a:pt x="8007" y="19168"/>
                </a:lnTo>
                <a:lnTo>
                  <a:pt x="7976" y="19187"/>
                </a:lnTo>
                <a:lnTo>
                  <a:pt x="7944" y="19210"/>
                </a:lnTo>
                <a:lnTo>
                  <a:pt x="7929" y="19251"/>
                </a:lnTo>
                <a:lnTo>
                  <a:pt x="7882" y="19251"/>
                </a:lnTo>
                <a:lnTo>
                  <a:pt x="7861" y="19280"/>
                </a:lnTo>
                <a:lnTo>
                  <a:pt x="7847" y="19322"/>
                </a:lnTo>
                <a:lnTo>
                  <a:pt x="7840" y="19373"/>
                </a:lnTo>
                <a:lnTo>
                  <a:pt x="7814" y="19405"/>
                </a:lnTo>
                <a:lnTo>
                  <a:pt x="7795" y="19444"/>
                </a:lnTo>
                <a:lnTo>
                  <a:pt x="7774" y="19486"/>
                </a:lnTo>
                <a:lnTo>
                  <a:pt x="7763" y="19518"/>
                </a:lnTo>
                <a:lnTo>
                  <a:pt x="7753" y="19569"/>
                </a:lnTo>
                <a:lnTo>
                  <a:pt x="7774" y="19620"/>
                </a:lnTo>
                <a:lnTo>
                  <a:pt x="7795" y="19672"/>
                </a:lnTo>
                <a:lnTo>
                  <a:pt x="7800" y="19713"/>
                </a:lnTo>
                <a:lnTo>
                  <a:pt x="7800" y="19765"/>
                </a:lnTo>
                <a:lnTo>
                  <a:pt x="7788" y="19803"/>
                </a:lnTo>
                <a:lnTo>
                  <a:pt x="7800" y="19845"/>
                </a:lnTo>
                <a:lnTo>
                  <a:pt x="7814" y="19896"/>
                </a:lnTo>
                <a:lnTo>
                  <a:pt x="7840" y="19928"/>
                </a:lnTo>
                <a:lnTo>
                  <a:pt x="7866" y="19980"/>
                </a:lnTo>
                <a:lnTo>
                  <a:pt x="7899" y="20021"/>
                </a:lnTo>
                <a:lnTo>
                  <a:pt x="7924" y="20060"/>
                </a:lnTo>
                <a:lnTo>
                  <a:pt x="7944" y="20111"/>
                </a:lnTo>
                <a:lnTo>
                  <a:pt x="7950" y="20153"/>
                </a:lnTo>
                <a:lnTo>
                  <a:pt x="7939" y="20195"/>
                </a:lnTo>
                <a:lnTo>
                  <a:pt x="7903" y="20214"/>
                </a:lnTo>
                <a:lnTo>
                  <a:pt x="7856" y="20236"/>
                </a:lnTo>
                <a:lnTo>
                  <a:pt x="7805" y="20246"/>
                </a:lnTo>
                <a:lnTo>
                  <a:pt x="7758" y="20256"/>
                </a:lnTo>
                <a:lnTo>
                  <a:pt x="7727" y="20288"/>
                </a:lnTo>
                <a:lnTo>
                  <a:pt x="7691" y="20307"/>
                </a:lnTo>
                <a:lnTo>
                  <a:pt x="7639" y="20317"/>
                </a:lnTo>
                <a:lnTo>
                  <a:pt x="7597" y="20288"/>
                </a:lnTo>
                <a:lnTo>
                  <a:pt x="7546" y="20256"/>
                </a:lnTo>
                <a:lnTo>
                  <a:pt x="7494" y="20265"/>
                </a:lnTo>
                <a:lnTo>
                  <a:pt x="7432" y="20227"/>
                </a:lnTo>
                <a:lnTo>
                  <a:pt x="7432" y="20265"/>
                </a:lnTo>
                <a:lnTo>
                  <a:pt x="7416" y="20307"/>
                </a:lnTo>
                <a:lnTo>
                  <a:pt x="7359" y="20288"/>
                </a:lnTo>
                <a:lnTo>
                  <a:pt x="7303" y="20265"/>
                </a:lnTo>
                <a:lnTo>
                  <a:pt x="7244" y="20265"/>
                </a:lnTo>
                <a:lnTo>
                  <a:pt x="7192" y="20227"/>
                </a:lnTo>
                <a:lnTo>
                  <a:pt x="7147" y="20236"/>
                </a:lnTo>
                <a:lnTo>
                  <a:pt x="7084" y="20214"/>
                </a:lnTo>
                <a:lnTo>
                  <a:pt x="7032" y="20163"/>
                </a:lnTo>
                <a:lnTo>
                  <a:pt x="7032" y="20246"/>
                </a:lnTo>
                <a:lnTo>
                  <a:pt x="6980" y="20256"/>
                </a:lnTo>
                <a:lnTo>
                  <a:pt x="6928" y="20236"/>
                </a:lnTo>
                <a:lnTo>
                  <a:pt x="6881" y="20246"/>
                </a:lnTo>
                <a:lnTo>
                  <a:pt x="6836" y="20265"/>
                </a:lnTo>
                <a:lnTo>
                  <a:pt x="6789" y="20278"/>
                </a:lnTo>
                <a:lnTo>
                  <a:pt x="6726" y="20278"/>
                </a:lnTo>
                <a:lnTo>
                  <a:pt x="6690" y="20236"/>
                </a:lnTo>
                <a:lnTo>
                  <a:pt x="6634" y="20204"/>
                </a:lnTo>
                <a:lnTo>
                  <a:pt x="6571" y="20185"/>
                </a:lnTo>
                <a:lnTo>
                  <a:pt x="6525" y="20195"/>
                </a:lnTo>
                <a:lnTo>
                  <a:pt x="6462" y="20185"/>
                </a:lnTo>
                <a:lnTo>
                  <a:pt x="6426" y="20175"/>
                </a:lnTo>
                <a:lnTo>
                  <a:pt x="6483" y="20256"/>
                </a:lnTo>
                <a:lnTo>
                  <a:pt x="6514" y="20297"/>
                </a:lnTo>
                <a:lnTo>
                  <a:pt x="6556" y="20339"/>
                </a:lnTo>
                <a:lnTo>
                  <a:pt x="6613" y="20339"/>
                </a:lnTo>
                <a:lnTo>
                  <a:pt x="6655" y="20381"/>
                </a:lnTo>
                <a:lnTo>
                  <a:pt x="6700" y="20419"/>
                </a:lnTo>
                <a:lnTo>
                  <a:pt x="6707" y="20461"/>
                </a:lnTo>
                <a:lnTo>
                  <a:pt x="6639" y="20442"/>
                </a:lnTo>
                <a:lnTo>
                  <a:pt x="6577" y="20432"/>
                </a:lnTo>
                <a:lnTo>
                  <a:pt x="6509" y="20419"/>
                </a:lnTo>
                <a:lnTo>
                  <a:pt x="6473" y="20442"/>
                </a:lnTo>
                <a:lnTo>
                  <a:pt x="6415" y="20451"/>
                </a:lnTo>
                <a:lnTo>
                  <a:pt x="6354" y="20419"/>
                </a:lnTo>
                <a:lnTo>
                  <a:pt x="6292" y="20410"/>
                </a:lnTo>
                <a:lnTo>
                  <a:pt x="6219" y="20368"/>
                </a:lnTo>
                <a:lnTo>
                  <a:pt x="6193" y="20400"/>
                </a:lnTo>
                <a:lnTo>
                  <a:pt x="6146" y="20368"/>
                </a:lnTo>
                <a:lnTo>
                  <a:pt x="6104" y="20329"/>
                </a:lnTo>
                <a:lnTo>
                  <a:pt x="6059" y="20297"/>
                </a:lnTo>
                <a:lnTo>
                  <a:pt x="6038" y="20329"/>
                </a:lnTo>
                <a:lnTo>
                  <a:pt x="6000" y="20349"/>
                </a:lnTo>
                <a:lnTo>
                  <a:pt x="5934" y="20329"/>
                </a:lnTo>
                <a:lnTo>
                  <a:pt x="5892" y="20339"/>
                </a:lnTo>
                <a:lnTo>
                  <a:pt x="5871" y="20381"/>
                </a:lnTo>
                <a:lnTo>
                  <a:pt x="5819" y="20381"/>
                </a:lnTo>
                <a:lnTo>
                  <a:pt x="5758" y="20381"/>
                </a:lnTo>
                <a:lnTo>
                  <a:pt x="5696" y="20381"/>
                </a:lnTo>
                <a:lnTo>
                  <a:pt x="5638" y="20381"/>
                </a:lnTo>
                <a:lnTo>
                  <a:pt x="5571" y="20368"/>
                </a:lnTo>
                <a:lnTo>
                  <a:pt x="5508" y="20358"/>
                </a:lnTo>
                <a:lnTo>
                  <a:pt x="5468" y="20368"/>
                </a:lnTo>
                <a:lnTo>
                  <a:pt x="5411" y="20381"/>
                </a:lnTo>
                <a:lnTo>
                  <a:pt x="5343" y="20358"/>
                </a:lnTo>
                <a:lnTo>
                  <a:pt x="5291" y="20368"/>
                </a:lnTo>
                <a:lnTo>
                  <a:pt x="5255" y="20358"/>
                </a:lnTo>
                <a:lnTo>
                  <a:pt x="5218" y="20358"/>
                </a:lnTo>
                <a:lnTo>
                  <a:pt x="5187" y="20381"/>
                </a:lnTo>
                <a:lnTo>
                  <a:pt x="5162" y="20400"/>
                </a:lnTo>
                <a:lnTo>
                  <a:pt x="5126" y="20432"/>
                </a:lnTo>
                <a:lnTo>
                  <a:pt x="5074" y="20442"/>
                </a:lnTo>
                <a:lnTo>
                  <a:pt x="5022" y="20442"/>
                </a:lnTo>
                <a:lnTo>
                  <a:pt x="4996" y="20461"/>
                </a:lnTo>
                <a:lnTo>
                  <a:pt x="4949" y="20483"/>
                </a:lnTo>
                <a:lnTo>
                  <a:pt x="4898" y="20451"/>
                </a:lnTo>
                <a:lnTo>
                  <a:pt x="4860" y="20471"/>
                </a:lnTo>
                <a:lnTo>
                  <a:pt x="4876" y="20503"/>
                </a:lnTo>
                <a:lnTo>
                  <a:pt x="4923" y="20544"/>
                </a:lnTo>
                <a:lnTo>
                  <a:pt x="4959" y="20586"/>
                </a:lnTo>
                <a:lnTo>
                  <a:pt x="4907" y="20596"/>
                </a:lnTo>
                <a:lnTo>
                  <a:pt x="4893" y="20625"/>
                </a:lnTo>
                <a:lnTo>
                  <a:pt x="4872" y="20657"/>
                </a:lnTo>
                <a:lnTo>
                  <a:pt x="4834" y="20676"/>
                </a:lnTo>
                <a:lnTo>
                  <a:pt x="4783" y="20689"/>
                </a:lnTo>
                <a:lnTo>
                  <a:pt x="4711" y="20647"/>
                </a:lnTo>
                <a:lnTo>
                  <a:pt x="4659" y="20657"/>
                </a:lnTo>
                <a:lnTo>
                  <a:pt x="4608" y="20666"/>
                </a:lnTo>
                <a:lnTo>
                  <a:pt x="4540" y="20637"/>
                </a:lnTo>
                <a:lnTo>
                  <a:pt x="4509" y="20625"/>
                </a:lnTo>
                <a:lnTo>
                  <a:pt x="4634" y="20740"/>
                </a:lnTo>
                <a:lnTo>
                  <a:pt x="4700" y="20779"/>
                </a:lnTo>
                <a:lnTo>
                  <a:pt x="4783" y="20811"/>
                </a:lnTo>
                <a:lnTo>
                  <a:pt x="4846" y="20843"/>
                </a:lnTo>
                <a:lnTo>
                  <a:pt x="4928" y="20852"/>
                </a:lnTo>
                <a:lnTo>
                  <a:pt x="5011" y="20862"/>
                </a:lnTo>
                <a:lnTo>
                  <a:pt x="5093" y="20872"/>
                </a:lnTo>
                <a:lnTo>
                  <a:pt x="5183" y="20904"/>
                </a:lnTo>
                <a:lnTo>
                  <a:pt x="5260" y="20923"/>
                </a:lnTo>
                <a:lnTo>
                  <a:pt x="5307" y="20965"/>
                </a:lnTo>
                <a:lnTo>
                  <a:pt x="5307" y="20997"/>
                </a:lnTo>
                <a:lnTo>
                  <a:pt x="5281" y="21026"/>
                </a:lnTo>
                <a:lnTo>
                  <a:pt x="5239" y="21048"/>
                </a:lnTo>
                <a:lnTo>
                  <a:pt x="5157" y="21026"/>
                </a:lnTo>
                <a:lnTo>
                  <a:pt x="5084" y="21035"/>
                </a:lnTo>
                <a:lnTo>
                  <a:pt x="4990" y="21026"/>
                </a:lnTo>
                <a:lnTo>
                  <a:pt x="5079" y="21058"/>
                </a:lnTo>
                <a:lnTo>
                  <a:pt x="5136" y="21087"/>
                </a:lnTo>
                <a:lnTo>
                  <a:pt x="5223" y="21109"/>
                </a:lnTo>
                <a:lnTo>
                  <a:pt x="5270" y="21138"/>
                </a:lnTo>
                <a:lnTo>
                  <a:pt x="5291" y="21170"/>
                </a:lnTo>
                <a:lnTo>
                  <a:pt x="5312" y="21202"/>
                </a:lnTo>
                <a:lnTo>
                  <a:pt x="5348" y="21241"/>
                </a:lnTo>
                <a:lnTo>
                  <a:pt x="5463" y="21253"/>
                </a:lnTo>
                <a:lnTo>
                  <a:pt x="5524" y="21282"/>
                </a:lnTo>
                <a:lnTo>
                  <a:pt x="5659" y="21305"/>
                </a:lnTo>
                <a:lnTo>
                  <a:pt x="5800" y="21305"/>
                </a:lnTo>
                <a:lnTo>
                  <a:pt x="5830" y="21334"/>
                </a:lnTo>
                <a:lnTo>
                  <a:pt x="5758" y="21356"/>
                </a:lnTo>
                <a:lnTo>
                  <a:pt x="5689" y="21375"/>
                </a:lnTo>
                <a:lnTo>
                  <a:pt x="5581" y="21356"/>
                </a:lnTo>
                <a:lnTo>
                  <a:pt x="5416" y="21343"/>
                </a:lnTo>
                <a:lnTo>
                  <a:pt x="5343" y="21366"/>
                </a:lnTo>
                <a:lnTo>
                  <a:pt x="5187" y="21343"/>
                </a:lnTo>
                <a:lnTo>
                  <a:pt x="5079" y="21324"/>
                </a:lnTo>
                <a:lnTo>
                  <a:pt x="4959" y="21305"/>
                </a:lnTo>
                <a:lnTo>
                  <a:pt x="4872" y="21282"/>
                </a:lnTo>
                <a:lnTo>
                  <a:pt x="4846" y="21273"/>
                </a:lnTo>
                <a:lnTo>
                  <a:pt x="4789" y="21253"/>
                </a:lnTo>
                <a:lnTo>
                  <a:pt x="4700" y="21273"/>
                </a:lnTo>
                <a:lnTo>
                  <a:pt x="4695" y="21305"/>
                </a:lnTo>
                <a:lnTo>
                  <a:pt x="4601" y="21273"/>
                </a:lnTo>
                <a:lnTo>
                  <a:pt x="4596" y="21273"/>
                </a:lnTo>
                <a:lnTo>
                  <a:pt x="4591" y="21273"/>
                </a:lnTo>
                <a:lnTo>
                  <a:pt x="4591" y="21282"/>
                </a:lnTo>
                <a:lnTo>
                  <a:pt x="4587" y="21292"/>
                </a:lnTo>
                <a:lnTo>
                  <a:pt x="4493" y="21273"/>
                </a:lnTo>
                <a:lnTo>
                  <a:pt x="4519" y="21314"/>
                </a:lnTo>
                <a:lnTo>
                  <a:pt x="4985" y="21600"/>
                </a:lnTo>
                <a:lnTo>
                  <a:pt x="16615" y="21600"/>
                </a:lnTo>
                <a:lnTo>
                  <a:pt x="17081" y="21314"/>
                </a:lnTo>
                <a:lnTo>
                  <a:pt x="17046" y="21305"/>
                </a:lnTo>
                <a:lnTo>
                  <a:pt x="16999" y="21273"/>
                </a:lnTo>
                <a:lnTo>
                  <a:pt x="16874" y="21292"/>
                </a:lnTo>
                <a:lnTo>
                  <a:pt x="16879" y="21273"/>
                </a:lnTo>
                <a:lnTo>
                  <a:pt x="16879" y="21263"/>
                </a:lnTo>
                <a:lnTo>
                  <a:pt x="16801" y="21253"/>
                </a:lnTo>
                <a:lnTo>
                  <a:pt x="16832" y="21212"/>
                </a:lnTo>
                <a:lnTo>
                  <a:pt x="16780" y="21189"/>
                </a:lnTo>
                <a:lnTo>
                  <a:pt x="16754" y="21160"/>
                </a:lnTo>
                <a:lnTo>
                  <a:pt x="16740" y="21138"/>
                </a:lnTo>
                <a:lnTo>
                  <a:pt x="16724" y="21109"/>
                </a:lnTo>
                <a:lnTo>
                  <a:pt x="16728" y="21077"/>
                </a:lnTo>
                <a:lnTo>
                  <a:pt x="16749" y="21048"/>
                </a:lnTo>
                <a:lnTo>
                  <a:pt x="16735" y="21016"/>
                </a:lnTo>
                <a:lnTo>
                  <a:pt x="16792" y="20984"/>
                </a:lnTo>
                <a:lnTo>
                  <a:pt x="16843" y="20955"/>
                </a:lnTo>
                <a:lnTo>
                  <a:pt x="16900" y="20904"/>
                </a:lnTo>
                <a:lnTo>
                  <a:pt x="16994" y="20852"/>
                </a:lnTo>
                <a:lnTo>
                  <a:pt x="17065" y="20852"/>
                </a:lnTo>
                <a:lnTo>
                  <a:pt x="17149" y="20830"/>
                </a:lnTo>
                <a:lnTo>
                  <a:pt x="17237" y="20811"/>
                </a:lnTo>
                <a:lnTo>
                  <a:pt x="17268" y="20769"/>
                </a:lnTo>
                <a:lnTo>
                  <a:pt x="17211" y="20759"/>
                </a:lnTo>
                <a:lnTo>
                  <a:pt x="17227" y="20718"/>
                </a:lnTo>
                <a:lnTo>
                  <a:pt x="17258" y="20689"/>
                </a:lnTo>
                <a:lnTo>
                  <a:pt x="17279" y="20647"/>
                </a:lnTo>
                <a:lnTo>
                  <a:pt x="17315" y="20605"/>
                </a:lnTo>
                <a:lnTo>
                  <a:pt x="17362" y="20564"/>
                </a:lnTo>
                <a:lnTo>
                  <a:pt x="17409" y="20522"/>
                </a:lnTo>
                <a:lnTo>
                  <a:pt x="17465" y="20483"/>
                </a:lnTo>
                <a:lnTo>
                  <a:pt x="17527" y="20442"/>
                </a:lnTo>
                <a:lnTo>
                  <a:pt x="17590" y="20410"/>
                </a:lnTo>
                <a:lnTo>
                  <a:pt x="17647" y="20368"/>
                </a:lnTo>
                <a:lnTo>
                  <a:pt x="17720" y="20339"/>
                </a:lnTo>
                <a:lnTo>
                  <a:pt x="17781" y="20307"/>
                </a:lnTo>
                <a:lnTo>
                  <a:pt x="17849" y="20288"/>
                </a:lnTo>
                <a:lnTo>
                  <a:pt x="17906" y="20246"/>
                </a:lnTo>
                <a:lnTo>
                  <a:pt x="17958" y="20204"/>
                </a:lnTo>
                <a:lnTo>
                  <a:pt x="18014" y="20153"/>
                </a:lnTo>
                <a:lnTo>
                  <a:pt x="18071" y="20111"/>
                </a:lnTo>
                <a:lnTo>
                  <a:pt x="18113" y="20073"/>
                </a:lnTo>
                <a:lnTo>
                  <a:pt x="18113" y="20041"/>
                </a:lnTo>
                <a:lnTo>
                  <a:pt x="18082" y="20021"/>
                </a:lnTo>
                <a:lnTo>
                  <a:pt x="18061" y="19989"/>
                </a:lnTo>
                <a:lnTo>
                  <a:pt x="18024" y="19980"/>
                </a:lnTo>
                <a:lnTo>
                  <a:pt x="17979" y="19970"/>
                </a:lnTo>
                <a:lnTo>
                  <a:pt x="17927" y="19970"/>
                </a:lnTo>
                <a:lnTo>
                  <a:pt x="17885" y="19957"/>
                </a:lnTo>
                <a:lnTo>
                  <a:pt x="17833" y="19957"/>
                </a:lnTo>
                <a:lnTo>
                  <a:pt x="17797" y="19948"/>
                </a:lnTo>
                <a:lnTo>
                  <a:pt x="17797" y="19906"/>
                </a:lnTo>
                <a:lnTo>
                  <a:pt x="17765" y="19877"/>
                </a:lnTo>
                <a:lnTo>
                  <a:pt x="17776" y="19835"/>
                </a:lnTo>
                <a:lnTo>
                  <a:pt x="17734" y="19826"/>
                </a:lnTo>
                <a:lnTo>
                  <a:pt x="17687" y="19816"/>
                </a:lnTo>
                <a:lnTo>
                  <a:pt x="17673" y="19784"/>
                </a:lnTo>
                <a:lnTo>
                  <a:pt x="17661" y="19742"/>
                </a:lnTo>
                <a:lnTo>
                  <a:pt x="17642" y="19713"/>
                </a:lnTo>
                <a:lnTo>
                  <a:pt x="17590" y="19752"/>
                </a:lnTo>
                <a:lnTo>
                  <a:pt x="17538" y="19752"/>
                </a:lnTo>
                <a:lnTo>
                  <a:pt x="17506" y="19733"/>
                </a:lnTo>
                <a:lnTo>
                  <a:pt x="17460" y="19713"/>
                </a:lnTo>
                <a:lnTo>
                  <a:pt x="17413" y="19691"/>
                </a:lnTo>
                <a:lnTo>
                  <a:pt x="17383" y="19662"/>
                </a:lnTo>
                <a:lnTo>
                  <a:pt x="17357" y="19640"/>
                </a:lnTo>
                <a:lnTo>
                  <a:pt x="17345" y="19598"/>
                </a:lnTo>
                <a:lnTo>
                  <a:pt x="17383" y="19559"/>
                </a:lnTo>
                <a:lnTo>
                  <a:pt x="17371" y="19527"/>
                </a:lnTo>
                <a:lnTo>
                  <a:pt x="17331" y="19518"/>
                </a:lnTo>
                <a:lnTo>
                  <a:pt x="17273" y="19508"/>
                </a:lnTo>
                <a:lnTo>
                  <a:pt x="17227" y="19508"/>
                </a:lnTo>
                <a:lnTo>
                  <a:pt x="17169" y="19508"/>
                </a:lnTo>
                <a:lnTo>
                  <a:pt x="17124" y="19518"/>
                </a:lnTo>
                <a:lnTo>
                  <a:pt x="17060" y="19518"/>
                </a:lnTo>
                <a:lnTo>
                  <a:pt x="17009" y="19527"/>
                </a:lnTo>
                <a:lnTo>
                  <a:pt x="16983" y="19508"/>
                </a:lnTo>
                <a:lnTo>
                  <a:pt x="16983" y="19466"/>
                </a:lnTo>
                <a:lnTo>
                  <a:pt x="16999" y="19415"/>
                </a:lnTo>
                <a:lnTo>
                  <a:pt x="17020" y="19364"/>
                </a:lnTo>
                <a:lnTo>
                  <a:pt x="17009" y="19332"/>
                </a:lnTo>
                <a:lnTo>
                  <a:pt x="16978" y="19383"/>
                </a:lnTo>
                <a:lnTo>
                  <a:pt x="16936" y="19444"/>
                </a:lnTo>
                <a:lnTo>
                  <a:pt x="16890" y="19444"/>
                </a:lnTo>
                <a:lnTo>
                  <a:pt x="16843" y="19466"/>
                </a:lnTo>
                <a:lnTo>
                  <a:pt x="16792" y="19466"/>
                </a:lnTo>
                <a:lnTo>
                  <a:pt x="16740" y="19466"/>
                </a:lnTo>
                <a:lnTo>
                  <a:pt x="16683" y="19486"/>
                </a:lnTo>
                <a:lnTo>
                  <a:pt x="16631" y="19508"/>
                </a:lnTo>
                <a:lnTo>
                  <a:pt x="16594" y="19495"/>
                </a:lnTo>
                <a:lnTo>
                  <a:pt x="16558" y="19486"/>
                </a:lnTo>
                <a:lnTo>
                  <a:pt x="16516" y="19486"/>
                </a:lnTo>
                <a:lnTo>
                  <a:pt x="16464" y="19495"/>
                </a:lnTo>
                <a:lnTo>
                  <a:pt x="16424" y="19486"/>
                </a:lnTo>
                <a:lnTo>
                  <a:pt x="16392" y="19476"/>
                </a:lnTo>
                <a:lnTo>
                  <a:pt x="16346" y="19486"/>
                </a:lnTo>
                <a:lnTo>
                  <a:pt x="16299" y="19518"/>
                </a:lnTo>
                <a:lnTo>
                  <a:pt x="16243" y="19559"/>
                </a:lnTo>
                <a:lnTo>
                  <a:pt x="16196" y="19569"/>
                </a:lnTo>
                <a:lnTo>
                  <a:pt x="16144" y="19559"/>
                </a:lnTo>
                <a:lnTo>
                  <a:pt x="16102" y="19527"/>
                </a:lnTo>
                <a:lnTo>
                  <a:pt x="16087" y="19495"/>
                </a:lnTo>
                <a:lnTo>
                  <a:pt x="16035" y="19495"/>
                </a:lnTo>
                <a:lnTo>
                  <a:pt x="16019" y="19466"/>
                </a:lnTo>
                <a:lnTo>
                  <a:pt x="16014" y="19425"/>
                </a:lnTo>
                <a:lnTo>
                  <a:pt x="15993" y="19405"/>
                </a:lnTo>
                <a:lnTo>
                  <a:pt x="15946" y="19425"/>
                </a:lnTo>
                <a:lnTo>
                  <a:pt x="15889" y="19434"/>
                </a:lnTo>
                <a:lnTo>
                  <a:pt x="15842" y="19466"/>
                </a:lnTo>
                <a:lnTo>
                  <a:pt x="15791" y="19495"/>
                </a:lnTo>
                <a:lnTo>
                  <a:pt x="15734" y="19518"/>
                </a:lnTo>
                <a:lnTo>
                  <a:pt x="15682" y="19527"/>
                </a:lnTo>
                <a:lnTo>
                  <a:pt x="15640" y="19527"/>
                </a:lnTo>
                <a:lnTo>
                  <a:pt x="15595" y="19527"/>
                </a:lnTo>
                <a:lnTo>
                  <a:pt x="15569" y="19457"/>
                </a:lnTo>
                <a:lnTo>
                  <a:pt x="15557" y="19415"/>
                </a:lnTo>
                <a:lnTo>
                  <a:pt x="15536" y="19383"/>
                </a:lnTo>
                <a:lnTo>
                  <a:pt x="15517" y="19364"/>
                </a:lnTo>
                <a:lnTo>
                  <a:pt x="15418" y="19457"/>
                </a:lnTo>
                <a:lnTo>
                  <a:pt x="15376" y="19486"/>
                </a:lnTo>
                <a:lnTo>
                  <a:pt x="15336" y="19527"/>
                </a:lnTo>
                <a:lnTo>
                  <a:pt x="15289" y="19559"/>
                </a:lnTo>
                <a:lnTo>
                  <a:pt x="15246" y="19547"/>
                </a:lnTo>
                <a:lnTo>
                  <a:pt x="15200" y="19559"/>
                </a:lnTo>
                <a:lnTo>
                  <a:pt x="15154" y="19559"/>
                </a:lnTo>
                <a:lnTo>
                  <a:pt x="15107" y="19579"/>
                </a:lnTo>
                <a:lnTo>
                  <a:pt x="15081" y="19559"/>
                </a:lnTo>
                <a:lnTo>
                  <a:pt x="15044" y="19547"/>
                </a:lnTo>
                <a:lnTo>
                  <a:pt x="15013" y="19559"/>
                </a:lnTo>
                <a:lnTo>
                  <a:pt x="14973" y="19559"/>
                </a:lnTo>
                <a:lnTo>
                  <a:pt x="14931" y="19547"/>
                </a:lnTo>
                <a:lnTo>
                  <a:pt x="14879" y="19559"/>
                </a:lnTo>
                <a:lnTo>
                  <a:pt x="14843" y="19547"/>
                </a:lnTo>
                <a:lnTo>
                  <a:pt x="14811" y="19527"/>
                </a:lnTo>
                <a:lnTo>
                  <a:pt x="14811" y="19476"/>
                </a:lnTo>
                <a:lnTo>
                  <a:pt x="14806" y="19444"/>
                </a:lnTo>
                <a:lnTo>
                  <a:pt x="14754" y="19518"/>
                </a:lnTo>
                <a:lnTo>
                  <a:pt x="14707" y="19547"/>
                </a:lnTo>
                <a:lnTo>
                  <a:pt x="14662" y="19547"/>
                </a:lnTo>
                <a:lnTo>
                  <a:pt x="14615" y="19559"/>
                </a:lnTo>
                <a:lnTo>
                  <a:pt x="14568" y="19569"/>
                </a:lnTo>
                <a:lnTo>
                  <a:pt x="14526" y="19559"/>
                </a:lnTo>
                <a:lnTo>
                  <a:pt x="14490" y="19579"/>
                </a:lnTo>
                <a:lnTo>
                  <a:pt x="14455" y="19598"/>
                </a:lnTo>
                <a:lnTo>
                  <a:pt x="14417" y="19640"/>
                </a:lnTo>
                <a:lnTo>
                  <a:pt x="14370" y="19662"/>
                </a:lnTo>
                <a:lnTo>
                  <a:pt x="14318" y="19691"/>
                </a:lnTo>
                <a:lnTo>
                  <a:pt x="14273" y="19733"/>
                </a:lnTo>
                <a:lnTo>
                  <a:pt x="14247" y="19774"/>
                </a:lnTo>
                <a:lnTo>
                  <a:pt x="14210" y="19816"/>
                </a:lnTo>
                <a:lnTo>
                  <a:pt x="14158" y="19835"/>
                </a:lnTo>
                <a:lnTo>
                  <a:pt x="14111" y="19845"/>
                </a:lnTo>
                <a:lnTo>
                  <a:pt x="14059" y="19855"/>
                </a:lnTo>
                <a:lnTo>
                  <a:pt x="14029" y="19867"/>
                </a:lnTo>
                <a:lnTo>
                  <a:pt x="13988" y="19919"/>
                </a:lnTo>
                <a:lnTo>
                  <a:pt x="13962" y="19957"/>
                </a:lnTo>
                <a:lnTo>
                  <a:pt x="13920" y="19989"/>
                </a:lnTo>
                <a:lnTo>
                  <a:pt x="13884" y="20031"/>
                </a:lnTo>
                <a:lnTo>
                  <a:pt x="13859" y="20073"/>
                </a:lnTo>
                <a:lnTo>
                  <a:pt x="13816" y="20111"/>
                </a:lnTo>
                <a:lnTo>
                  <a:pt x="13765" y="20134"/>
                </a:lnTo>
                <a:lnTo>
                  <a:pt x="13718" y="20124"/>
                </a:lnTo>
                <a:lnTo>
                  <a:pt x="13697" y="20092"/>
                </a:lnTo>
                <a:lnTo>
                  <a:pt x="13734" y="20041"/>
                </a:lnTo>
                <a:lnTo>
                  <a:pt x="13769" y="19999"/>
                </a:lnTo>
                <a:lnTo>
                  <a:pt x="13791" y="19957"/>
                </a:lnTo>
                <a:lnTo>
                  <a:pt x="13739" y="19957"/>
                </a:lnTo>
                <a:lnTo>
                  <a:pt x="13748" y="19919"/>
                </a:lnTo>
                <a:lnTo>
                  <a:pt x="13795" y="19877"/>
                </a:lnTo>
                <a:lnTo>
                  <a:pt x="13847" y="19845"/>
                </a:lnTo>
                <a:lnTo>
                  <a:pt x="13868" y="19794"/>
                </a:lnTo>
                <a:lnTo>
                  <a:pt x="13878" y="19765"/>
                </a:lnTo>
                <a:lnTo>
                  <a:pt x="13878" y="19640"/>
                </a:lnTo>
                <a:lnTo>
                  <a:pt x="13833" y="19640"/>
                </a:lnTo>
                <a:lnTo>
                  <a:pt x="13791" y="19630"/>
                </a:lnTo>
                <a:lnTo>
                  <a:pt x="13755" y="19620"/>
                </a:lnTo>
                <a:lnTo>
                  <a:pt x="13713" y="19611"/>
                </a:lnTo>
                <a:lnTo>
                  <a:pt x="13677" y="19579"/>
                </a:lnTo>
                <a:lnTo>
                  <a:pt x="13625" y="19630"/>
                </a:lnTo>
                <a:lnTo>
                  <a:pt x="13583" y="19649"/>
                </a:lnTo>
                <a:lnTo>
                  <a:pt x="13541" y="19640"/>
                </a:lnTo>
                <a:lnTo>
                  <a:pt x="13515" y="19611"/>
                </a:lnTo>
                <a:lnTo>
                  <a:pt x="13496" y="19579"/>
                </a:lnTo>
                <a:lnTo>
                  <a:pt x="13444" y="19569"/>
                </a:lnTo>
                <a:lnTo>
                  <a:pt x="13423" y="19537"/>
                </a:lnTo>
                <a:lnTo>
                  <a:pt x="13392" y="19495"/>
                </a:lnTo>
                <a:lnTo>
                  <a:pt x="13402" y="19444"/>
                </a:lnTo>
                <a:lnTo>
                  <a:pt x="13371" y="19415"/>
                </a:lnTo>
                <a:lnTo>
                  <a:pt x="13334" y="19405"/>
                </a:lnTo>
                <a:lnTo>
                  <a:pt x="13293" y="19393"/>
                </a:lnTo>
                <a:lnTo>
                  <a:pt x="13251" y="19405"/>
                </a:lnTo>
                <a:lnTo>
                  <a:pt x="13199" y="19425"/>
                </a:lnTo>
                <a:lnTo>
                  <a:pt x="13159" y="19444"/>
                </a:lnTo>
                <a:lnTo>
                  <a:pt x="13112" y="19476"/>
                </a:lnTo>
                <a:lnTo>
                  <a:pt x="13096" y="19518"/>
                </a:lnTo>
                <a:lnTo>
                  <a:pt x="13049" y="19547"/>
                </a:lnTo>
                <a:lnTo>
                  <a:pt x="13008" y="19547"/>
                </a:lnTo>
                <a:lnTo>
                  <a:pt x="12971" y="19579"/>
                </a:lnTo>
                <a:lnTo>
                  <a:pt x="12926" y="19620"/>
                </a:lnTo>
                <a:lnTo>
                  <a:pt x="12884" y="19598"/>
                </a:lnTo>
                <a:lnTo>
                  <a:pt x="12848" y="19630"/>
                </a:lnTo>
                <a:lnTo>
                  <a:pt x="12801" y="19662"/>
                </a:lnTo>
                <a:lnTo>
                  <a:pt x="12764" y="19681"/>
                </a:lnTo>
                <a:lnTo>
                  <a:pt x="12707" y="19701"/>
                </a:lnTo>
                <a:lnTo>
                  <a:pt x="12660" y="19723"/>
                </a:lnTo>
                <a:lnTo>
                  <a:pt x="12608" y="19752"/>
                </a:lnTo>
                <a:lnTo>
                  <a:pt x="12563" y="19774"/>
                </a:lnTo>
                <a:lnTo>
                  <a:pt x="12542" y="19826"/>
                </a:lnTo>
                <a:lnTo>
                  <a:pt x="12490" y="19855"/>
                </a:lnTo>
                <a:lnTo>
                  <a:pt x="12464" y="19826"/>
                </a:lnTo>
                <a:lnTo>
                  <a:pt x="12438" y="19784"/>
                </a:lnTo>
                <a:lnTo>
                  <a:pt x="12391" y="19794"/>
                </a:lnTo>
                <a:lnTo>
                  <a:pt x="12360" y="19765"/>
                </a:lnTo>
                <a:lnTo>
                  <a:pt x="12344" y="19723"/>
                </a:lnTo>
                <a:lnTo>
                  <a:pt x="12304" y="19713"/>
                </a:lnTo>
                <a:lnTo>
                  <a:pt x="12271" y="19742"/>
                </a:lnTo>
                <a:lnTo>
                  <a:pt x="12241" y="19816"/>
                </a:lnTo>
                <a:lnTo>
                  <a:pt x="12200" y="19845"/>
                </a:lnTo>
                <a:lnTo>
                  <a:pt x="12153" y="19855"/>
                </a:lnTo>
                <a:lnTo>
                  <a:pt x="12111" y="19877"/>
                </a:lnTo>
                <a:lnTo>
                  <a:pt x="12071" y="19906"/>
                </a:lnTo>
                <a:lnTo>
                  <a:pt x="12024" y="19919"/>
                </a:lnTo>
                <a:lnTo>
                  <a:pt x="11977" y="19928"/>
                </a:lnTo>
                <a:lnTo>
                  <a:pt x="11925" y="19938"/>
                </a:lnTo>
                <a:lnTo>
                  <a:pt x="11878" y="19938"/>
                </a:lnTo>
                <a:lnTo>
                  <a:pt x="11826" y="19938"/>
                </a:lnTo>
                <a:lnTo>
                  <a:pt x="11774" y="19957"/>
                </a:lnTo>
                <a:lnTo>
                  <a:pt x="11753" y="19928"/>
                </a:lnTo>
                <a:lnTo>
                  <a:pt x="11734" y="19887"/>
                </a:lnTo>
                <a:lnTo>
                  <a:pt x="11687" y="19887"/>
                </a:lnTo>
                <a:lnTo>
                  <a:pt x="11640" y="19867"/>
                </a:lnTo>
                <a:lnTo>
                  <a:pt x="11593" y="19867"/>
                </a:lnTo>
                <a:lnTo>
                  <a:pt x="11541" y="19867"/>
                </a:lnTo>
                <a:lnTo>
                  <a:pt x="11494" y="19887"/>
                </a:lnTo>
                <a:lnTo>
                  <a:pt x="11458" y="19928"/>
                </a:lnTo>
                <a:lnTo>
                  <a:pt x="11442" y="19887"/>
                </a:lnTo>
                <a:lnTo>
                  <a:pt x="11385" y="19877"/>
                </a:lnTo>
                <a:lnTo>
                  <a:pt x="11339" y="19906"/>
                </a:lnTo>
                <a:lnTo>
                  <a:pt x="11319" y="19948"/>
                </a:lnTo>
                <a:lnTo>
                  <a:pt x="11267" y="19980"/>
                </a:lnTo>
                <a:lnTo>
                  <a:pt x="11246" y="19938"/>
                </a:lnTo>
                <a:lnTo>
                  <a:pt x="11215" y="19887"/>
                </a:lnTo>
                <a:lnTo>
                  <a:pt x="11168" y="19896"/>
                </a:lnTo>
                <a:lnTo>
                  <a:pt x="11138" y="19867"/>
                </a:lnTo>
                <a:lnTo>
                  <a:pt x="11112" y="19906"/>
                </a:lnTo>
                <a:lnTo>
                  <a:pt x="11075" y="19928"/>
                </a:lnTo>
                <a:lnTo>
                  <a:pt x="11023" y="19948"/>
                </a:lnTo>
                <a:lnTo>
                  <a:pt x="10976" y="19980"/>
                </a:lnTo>
                <a:lnTo>
                  <a:pt x="10930" y="19989"/>
                </a:lnTo>
                <a:lnTo>
                  <a:pt x="10883" y="20009"/>
                </a:lnTo>
                <a:lnTo>
                  <a:pt x="10836" y="20031"/>
                </a:lnTo>
                <a:lnTo>
                  <a:pt x="10789" y="20060"/>
                </a:lnTo>
                <a:lnTo>
                  <a:pt x="10775" y="20021"/>
                </a:lnTo>
                <a:lnTo>
                  <a:pt x="10723" y="20009"/>
                </a:lnTo>
                <a:lnTo>
                  <a:pt x="10671" y="20021"/>
                </a:lnTo>
                <a:lnTo>
                  <a:pt x="10613" y="20041"/>
                </a:lnTo>
                <a:lnTo>
                  <a:pt x="10561" y="20041"/>
                </a:lnTo>
                <a:lnTo>
                  <a:pt x="10551" y="19999"/>
                </a:lnTo>
                <a:lnTo>
                  <a:pt x="10504" y="19989"/>
                </a:lnTo>
                <a:lnTo>
                  <a:pt x="10483" y="20031"/>
                </a:lnTo>
                <a:lnTo>
                  <a:pt x="10483" y="20073"/>
                </a:lnTo>
                <a:lnTo>
                  <a:pt x="10432" y="20073"/>
                </a:lnTo>
                <a:lnTo>
                  <a:pt x="10412" y="20031"/>
                </a:lnTo>
                <a:lnTo>
                  <a:pt x="10360" y="20021"/>
                </a:lnTo>
                <a:lnTo>
                  <a:pt x="10328" y="20050"/>
                </a:lnTo>
                <a:lnTo>
                  <a:pt x="10313" y="20102"/>
                </a:lnTo>
                <a:lnTo>
                  <a:pt x="10283" y="20153"/>
                </a:lnTo>
                <a:lnTo>
                  <a:pt x="10240" y="20185"/>
                </a:lnTo>
                <a:lnTo>
                  <a:pt x="10193" y="20204"/>
                </a:lnTo>
                <a:lnTo>
                  <a:pt x="10153" y="20236"/>
                </a:lnTo>
                <a:lnTo>
                  <a:pt x="10127" y="20265"/>
                </a:lnTo>
                <a:lnTo>
                  <a:pt x="10116" y="20307"/>
                </a:lnTo>
                <a:lnTo>
                  <a:pt x="10163" y="20339"/>
                </a:lnTo>
                <a:lnTo>
                  <a:pt x="10153" y="20381"/>
                </a:lnTo>
                <a:lnTo>
                  <a:pt x="10116" y="20410"/>
                </a:lnTo>
                <a:lnTo>
                  <a:pt x="10085" y="20442"/>
                </a:lnTo>
                <a:lnTo>
                  <a:pt x="10033" y="20471"/>
                </a:lnTo>
                <a:lnTo>
                  <a:pt x="9991" y="20503"/>
                </a:lnTo>
                <a:lnTo>
                  <a:pt x="9946" y="20522"/>
                </a:lnTo>
                <a:lnTo>
                  <a:pt x="9899" y="20544"/>
                </a:lnTo>
                <a:lnTo>
                  <a:pt x="9842" y="20564"/>
                </a:lnTo>
                <a:lnTo>
                  <a:pt x="9779" y="20564"/>
                </a:lnTo>
                <a:lnTo>
                  <a:pt x="9753" y="20573"/>
                </a:lnTo>
                <a:lnTo>
                  <a:pt x="9701" y="20586"/>
                </a:lnTo>
                <a:lnTo>
                  <a:pt x="9649" y="20605"/>
                </a:lnTo>
                <a:lnTo>
                  <a:pt x="9619" y="20647"/>
                </a:lnTo>
                <a:lnTo>
                  <a:pt x="9576" y="20676"/>
                </a:lnTo>
                <a:lnTo>
                  <a:pt x="9536" y="20708"/>
                </a:lnTo>
                <a:lnTo>
                  <a:pt x="9473" y="20727"/>
                </a:lnTo>
                <a:lnTo>
                  <a:pt x="9427" y="20750"/>
                </a:lnTo>
                <a:lnTo>
                  <a:pt x="9411" y="20769"/>
                </a:lnTo>
                <a:lnTo>
                  <a:pt x="9421" y="20843"/>
                </a:lnTo>
                <a:lnTo>
                  <a:pt x="9442" y="20881"/>
                </a:lnTo>
                <a:lnTo>
                  <a:pt x="9520" y="20881"/>
                </a:lnTo>
                <a:lnTo>
                  <a:pt x="9593" y="20862"/>
                </a:lnTo>
                <a:lnTo>
                  <a:pt x="9666" y="20862"/>
                </a:lnTo>
                <a:lnTo>
                  <a:pt x="9675" y="20904"/>
                </a:lnTo>
                <a:lnTo>
                  <a:pt x="9696" y="20933"/>
                </a:lnTo>
                <a:lnTo>
                  <a:pt x="9727" y="20965"/>
                </a:lnTo>
                <a:lnTo>
                  <a:pt x="9675" y="20984"/>
                </a:lnTo>
                <a:lnTo>
                  <a:pt x="9597" y="21006"/>
                </a:lnTo>
                <a:lnTo>
                  <a:pt x="9520" y="21016"/>
                </a:lnTo>
                <a:lnTo>
                  <a:pt x="9458" y="21035"/>
                </a:lnTo>
                <a:lnTo>
                  <a:pt x="9390" y="21048"/>
                </a:lnTo>
                <a:lnTo>
                  <a:pt x="9298" y="21058"/>
                </a:lnTo>
                <a:lnTo>
                  <a:pt x="9251" y="21077"/>
                </a:lnTo>
                <a:lnTo>
                  <a:pt x="9240" y="21109"/>
                </a:lnTo>
                <a:lnTo>
                  <a:pt x="9157" y="21099"/>
                </a:lnTo>
                <a:lnTo>
                  <a:pt x="9065" y="21077"/>
                </a:lnTo>
                <a:lnTo>
                  <a:pt x="8976" y="21087"/>
                </a:lnTo>
                <a:lnTo>
                  <a:pt x="8919" y="21109"/>
                </a:lnTo>
                <a:lnTo>
                  <a:pt x="8851" y="21128"/>
                </a:lnTo>
                <a:lnTo>
                  <a:pt x="8799" y="21151"/>
                </a:lnTo>
                <a:lnTo>
                  <a:pt x="8747" y="21180"/>
                </a:lnTo>
                <a:lnTo>
                  <a:pt x="8716" y="21202"/>
                </a:lnTo>
                <a:lnTo>
                  <a:pt x="8686" y="21170"/>
                </a:lnTo>
                <a:lnTo>
                  <a:pt x="8634" y="21138"/>
                </a:lnTo>
                <a:lnTo>
                  <a:pt x="8556" y="21109"/>
                </a:lnTo>
                <a:lnTo>
                  <a:pt x="8483" y="21087"/>
                </a:lnTo>
                <a:lnTo>
                  <a:pt x="8380" y="21067"/>
                </a:lnTo>
                <a:lnTo>
                  <a:pt x="8281" y="21048"/>
                </a:lnTo>
                <a:lnTo>
                  <a:pt x="8203" y="21026"/>
                </a:lnTo>
                <a:lnTo>
                  <a:pt x="8137" y="20997"/>
                </a:lnTo>
                <a:lnTo>
                  <a:pt x="8059" y="20974"/>
                </a:lnTo>
                <a:lnTo>
                  <a:pt x="7970" y="20955"/>
                </a:lnTo>
                <a:lnTo>
                  <a:pt x="7903" y="20923"/>
                </a:lnTo>
                <a:lnTo>
                  <a:pt x="7878" y="20881"/>
                </a:lnTo>
                <a:lnTo>
                  <a:pt x="7814" y="20852"/>
                </a:lnTo>
                <a:lnTo>
                  <a:pt x="7795" y="20820"/>
                </a:lnTo>
                <a:lnTo>
                  <a:pt x="7779" y="20779"/>
                </a:lnTo>
                <a:lnTo>
                  <a:pt x="7821" y="20750"/>
                </a:lnTo>
                <a:lnTo>
                  <a:pt x="7892" y="20759"/>
                </a:lnTo>
                <a:lnTo>
                  <a:pt x="7924" y="20727"/>
                </a:lnTo>
                <a:lnTo>
                  <a:pt x="7882" y="20698"/>
                </a:lnTo>
                <a:lnTo>
                  <a:pt x="7826" y="20666"/>
                </a:lnTo>
                <a:lnTo>
                  <a:pt x="7753" y="20647"/>
                </a:lnTo>
                <a:lnTo>
                  <a:pt x="7722" y="20605"/>
                </a:lnTo>
                <a:lnTo>
                  <a:pt x="7788" y="20605"/>
                </a:lnTo>
                <a:lnTo>
                  <a:pt x="7852" y="20596"/>
                </a:lnTo>
                <a:lnTo>
                  <a:pt x="7924" y="20605"/>
                </a:lnTo>
                <a:lnTo>
                  <a:pt x="7986" y="20596"/>
                </a:lnTo>
                <a:lnTo>
                  <a:pt x="8002" y="20554"/>
                </a:lnTo>
                <a:lnTo>
                  <a:pt x="8043" y="20535"/>
                </a:lnTo>
                <a:lnTo>
                  <a:pt x="8085" y="20512"/>
                </a:lnTo>
                <a:lnTo>
                  <a:pt x="8132" y="20493"/>
                </a:lnTo>
                <a:lnTo>
                  <a:pt x="8177" y="20461"/>
                </a:lnTo>
                <a:lnTo>
                  <a:pt x="8193" y="20419"/>
                </a:lnTo>
                <a:lnTo>
                  <a:pt x="8198" y="20390"/>
                </a:lnTo>
                <a:lnTo>
                  <a:pt x="8250" y="20368"/>
                </a:lnTo>
                <a:lnTo>
                  <a:pt x="8261" y="20339"/>
                </a:lnTo>
                <a:lnTo>
                  <a:pt x="8271" y="20288"/>
                </a:lnTo>
                <a:lnTo>
                  <a:pt x="8255" y="20236"/>
                </a:lnTo>
                <a:lnTo>
                  <a:pt x="8229" y="20195"/>
                </a:lnTo>
                <a:lnTo>
                  <a:pt x="8214" y="20143"/>
                </a:lnTo>
                <a:lnTo>
                  <a:pt x="8188" y="20102"/>
                </a:lnTo>
                <a:lnTo>
                  <a:pt x="8151" y="19999"/>
                </a:lnTo>
                <a:lnTo>
                  <a:pt x="8125" y="19957"/>
                </a:lnTo>
                <a:lnTo>
                  <a:pt x="8095" y="19928"/>
                </a:lnTo>
                <a:lnTo>
                  <a:pt x="8069" y="19877"/>
                </a:lnTo>
                <a:lnTo>
                  <a:pt x="8048" y="19835"/>
                </a:lnTo>
                <a:lnTo>
                  <a:pt x="8017" y="19794"/>
                </a:lnTo>
                <a:lnTo>
                  <a:pt x="7976" y="19752"/>
                </a:lnTo>
                <a:lnTo>
                  <a:pt x="7929" y="19733"/>
                </a:lnTo>
                <a:lnTo>
                  <a:pt x="7899" y="19691"/>
                </a:lnTo>
                <a:lnTo>
                  <a:pt x="7866" y="19640"/>
                </a:lnTo>
                <a:lnTo>
                  <a:pt x="7861" y="19598"/>
                </a:lnTo>
                <a:lnTo>
                  <a:pt x="7878" y="19547"/>
                </a:lnTo>
                <a:lnTo>
                  <a:pt x="7892" y="19518"/>
                </a:lnTo>
                <a:lnTo>
                  <a:pt x="7908" y="19476"/>
                </a:lnTo>
                <a:lnTo>
                  <a:pt x="7950" y="19466"/>
                </a:lnTo>
                <a:lnTo>
                  <a:pt x="7970" y="19434"/>
                </a:lnTo>
                <a:lnTo>
                  <a:pt x="7939" y="19393"/>
                </a:lnTo>
                <a:lnTo>
                  <a:pt x="7924" y="19354"/>
                </a:lnTo>
                <a:lnTo>
                  <a:pt x="7918" y="19312"/>
                </a:lnTo>
                <a:lnTo>
                  <a:pt x="7934" y="19271"/>
                </a:lnTo>
                <a:lnTo>
                  <a:pt x="7960" y="19239"/>
                </a:lnTo>
                <a:lnTo>
                  <a:pt x="7986" y="19210"/>
                </a:lnTo>
                <a:lnTo>
                  <a:pt x="8022" y="19200"/>
                </a:lnTo>
                <a:lnTo>
                  <a:pt x="8059" y="19219"/>
                </a:lnTo>
                <a:lnTo>
                  <a:pt x="8073" y="19200"/>
                </a:lnTo>
                <a:lnTo>
                  <a:pt x="8111" y="19158"/>
                </a:lnTo>
                <a:lnTo>
                  <a:pt x="8120" y="19117"/>
                </a:lnTo>
                <a:lnTo>
                  <a:pt x="8085" y="19084"/>
                </a:lnTo>
                <a:close/>
                <a:moveTo>
                  <a:pt x="7696" y="19752"/>
                </a:moveTo>
                <a:lnTo>
                  <a:pt x="7659" y="19774"/>
                </a:lnTo>
                <a:lnTo>
                  <a:pt x="7654" y="19826"/>
                </a:lnTo>
                <a:lnTo>
                  <a:pt x="7685" y="19919"/>
                </a:lnTo>
                <a:lnTo>
                  <a:pt x="7696" y="19957"/>
                </a:lnTo>
                <a:lnTo>
                  <a:pt x="7701" y="20009"/>
                </a:lnTo>
                <a:lnTo>
                  <a:pt x="7649" y="20009"/>
                </a:lnTo>
                <a:lnTo>
                  <a:pt x="7623" y="20021"/>
                </a:lnTo>
                <a:lnTo>
                  <a:pt x="7592" y="20073"/>
                </a:lnTo>
                <a:lnTo>
                  <a:pt x="7614" y="20111"/>
                </a:lnTo>
                <a:lnTo>
                  <a:pt x="7659" y="20143"/>
                </a:lnTo>
                <a:lnTo>
                  <a:pt x="7701" y="20134"/>
                </a:lnTo>
                <a:lnTo>
                  <a:pt x="7743" y="20111"/>
                </a:lnTo>
                <a:lnTo>
                  <a:pt x="7737" y="20153"/>
                </a:lnTo>
                <a:lnTo>
                  <a:pt x="7795" y="20163"/>
                </a:lnTo>
                <a:lnTo>
                  <a:pt x="7835" y="20143"/>
                </a:lnTo>
                <a:lnTo>
                  <a:pt x="7878" y="20124"/>
                </a:lnTo>
                <a:lnTo>
                  <a:pt x="7878" y="20082"/>
                </a:lnTo>
                <a:lnTo>
                  <a:pt x="7873" y="20041"/>
                </a:lnTo>
                <a:lnTo>
                  <a:pt x="7852" y="19989"/>
                </a:lnTo>
                <a:lnTo>
                  <a:pt x="7821" y="19938"/>
                </a:lnTo>
                <a:lnTo>
                  <a:pt x="7788" y="19887"/>
                </a:lnTo>
                <a:lnTo>
                  <a:pt x="7758" y="19835"/>
                </a:lnTo>
                <a:lnTo>
                  <a:pt x="7732" y="19794"/>
                </a:lnTo>
                <a:lnTo>
                  <a:pt x="7696" y="19752"/>
                </a:lnTo>
                <a:close/>
                <a:moveTo>
                  <a:pt x="6457" y="20073"/>
                </a:moveTo>
                <a:lnTo>
                  <a:pt x="6441" y="20092"/>
                </a:lnTo>
                <a:lnTo>
                  <a:pt x="6483" y="20143"/>
                </a:lnTo>
                <a:lnTo>
                  <a:pt x="6540" y="20163"/>
                </a:lnTo>
                <a:lnTo>
                  <a:pt x="6592" y="20153"/>
                </a:lnTo>
                <a:lnTo>
                  <a:pt x="6648" y="20153"/>
                </a:lnTo>
                <a:lnTo>
                  <a:pt x="6695" y="20153"/>
                </a:lnTo>
                <a:lnTo>
                  <a:pt x="6732" y="20163"/>
                </a:lnTo>
                <a:lnTo>
                  <a:pt x="6681" y="20102"/>
                </a:lnTo>
                <a:lnTo>
                  <a:pt x="6639" y="20111"/>
                </a:lnTo>
                <a:lnTo>
                  <a:pt x="6587" y="20102"/>
                </a:lnTo>
                <a:lnTo>
                  <a:pt x="6519" y="20092"/>
                </a:lnTo>
                <a:lnTo>
                  <a:pt x="6457" y="20073"/>
                </a:lnTo>
                <a:close/>
                <a:moveTo>
                  <a:pt x="5503" y="20246"/>
                </a:moveTo>
                <a:lnTo>
                  <a:pt x="5489" y="20265"/>
                </a:lnTo>
                <a:lnTo>
                  <a:pt x="5566" y="20297"/>
                </a:lnTo>
                <a:lnTo>
                  <a:pt x="5623" y="20307"/>
                </a:lnTo>
                <a:lnTo>
                  <a:pt x="5654" y="20307"/>
                </a:lnTo>
                <a:lnTo>
                  <a:pt x="5560" y="20265"/>
                </a:lnTo>
                <a:lnTo>
                  <a:pt x="5503" y="20246"/>
                </a:lnTo>
                <a:close/>
                <a:moveTo>
                  <a:pt x="5680" y="20246"/>
                </a:moveTo>
                <a:lnTo>
                  <a:pt x="5696" y="20288"/>
                </a:lnTo>
                <a:lnTo>
                  <a:pt x="5762" y="20329"/>
                </a:lnTo>
                <a:lnTo>
                  <a:pt x="5826" y="20329"/>
                </a:lnTo>
                <a:lnTo>
                  <a:pt x="5845" y="20307"/>
                </a:lnTo>
                <a:lnTo>
                  <a:pt x="5845" y="20265"/>
                </a:lnTo>
                <a:lnTo>
                  <a:pt x="5809" y="20288"/>
                </a:lnTo>
                <a:lnTo>
                  <a:pt x="5741" y="20265"/>
                </a:lnTo>
                <a:lnTo>
                  <a:pt x="5680" y="20246"/>
                </a:lnTo>
                <a:close/>
                <a:moveTo>
                  <a:pt x="8976" y="20718"/>
                </a:moveTo>
                <a:lnTo>
                  <a:pt x="8924" y="20740"/>
                </a:lnTo>
                <a:lnTo>
                  <a:pt x="8903" y="20740"/>
                </a:lnTo>
                <a:lnTo>
                  <a:pt x="8893" y="20779"/>
                </a:lnTo>
                <a:lnTo>
                  <a:pt x="8877" y="20820"/>
                </a:lnTo>
                <a:lnTo>
                  <a:pt x="8872" y="20852"/>
                </a:lnTo>
                <a:lnTo>
                  <a:pt x="8862" y="20894"/>
                </a:lnTo>
                <a:lnTo>
                  <a:pt x="8841" y="20923"/>
                </a:lnTo>
                <a:lnTo>
                  <a:pt x="8773" y="20955"/>
                </a:lnTo>
                <a:lnTo>
                  <a:pt x="8780" y="20984"/>
                </a:lnTo>
                <a:lnTo>
                  <a:pt x="8836" y="21016"/>
                </a:lnTo>
                <a:lnTo>
                  <a:pt x="8929" y="21026"/>
                </a:lnTo>
                <a:lnTo>
                  <a:pt x="9001" y="21006"/>
                </a:lnTo>
                <a:lnTo>
                  <a:pt x="9065" y="20984"/>
                </a:lnTo>
                <a:lnTo>
                  <a:pt x="9116" y="20965"/>
                </a:lnTo>
                <a:lnTo>
                  <a:pt x="9168" y="20933"/>
                </a:lnTo>
                <a:lnTo>
                  <a:pt x="9152" y="20881"/>
                </a:lnTo>
                <a:lnTo>
                  <a:pt x="9131" y="20843"/>
                </a:lnTo>
                <a:lnTo>
                  <a:pt x="9100" y="20791"/>
                </a:lnTo>
                <a:lnTo>
                  <a:pt x="9039" y="20740"/>
                </a:lnTo>
                <a:lnTo>
                  <a:pt x="8976" y="20718"/>
                </a:lnTo>
                <a:close/>
                <a:moveTo>
                  <a:pt x="4457" y="20759"/>
                </a:moveTo>
                <a:lnTo>
                  <a:pt x="4472" y="20801"/>
                </a:lnTo>
                <a:lnTo>
                  <a:pt x="4530" y="20820"/>
                </a:lnTo>
                <a:lnTo>
                  <a:pt x="4535" y="20830"/>
                </a:lnTo>
                <a:lnTo>
                  <a:pt x="4596" y="20862"/>
                </a:lnTo>
                <a:lnTo>
                  <a:pt x="4685" y="20904"/>
                </a:lnTo>
                <a:lnTo>
                  <a:pt x="4742" y="20881"/>
                </a:lnTo>
                <a:lnTo>
                  <a:pt x="4685" y="20843"/>
                </a:lnTo>
                <a:lnTo>
                  <a:pt x="4617" y="20811"/>
                </a:lnTo>
                <a:lnTo>
                  <a:pt x="4544" y="20779"/>
                </a:lnTo>
                <a:lnTo>
                  <a:pt x="4457" y="20759"/>
                </a:lnTo>
                <a:close/>
                <a:moveTo>
                  <a:pt x="8499" y="20894"/>
                </a:moveTo>
                <a:lnTo>
                  <a:pt x="8495" y="20933"/>
                </a:lnTo>
                <a:lnTo>
                  <a:pt x="8483" y="20965"/>
                </a:lnTo>
                <a:lnTo>
                  <a:pt x="8396" y="20965"/>
                </a:lnTo>
                <a:lnTo>
                  <a:pt x="8313" y="20955"/>
                </a:lnTo>
                <a:lnTo>
                  <a:pt x="8344" y="20984"/>
                </a:lnTo>
                <a:lnTo>
                  <a:pt x="8405" y="21016"/>
                </a:lnTo>
                <a:lnTo>
                  <a:pt x="8483" y="21006"/>
                </a:lnTo>
                <a:lnTo>
                  <a:pt x="8566" y="21026"/>
                </a:lnTo>
                <a:lnTo>
                  <a:pt x="8561" y="20984"/>
                </a:lnTo>
                <a:lnTo>
                  <a:pt x="8556" y="20933"/>
                </a:lnTo>
                <a:lnTo>
                  <a:pt x="8499" y="20894"/>
                </a:lnTo>
                <a:close/>
              </a:path>
            </a:pathLst>
          </a:custGeom>
          <a:solidFill>
            <a:srgbClr val="00B0F0">
              <a:alpha val="3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1" name="مطار"/>
          <p:cNvSpPr/>
          <p:nvPr/>
        </p:nvSpPr>
        <p:spPr>
          <a:xfrm rot="7147852">
            <a:off x="3358155" y="2070908"/>
            <a:ext cx="897429" cy="938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160" y="0"/>
                  <a:pt x="9641" y="496"/>
                  <a:pt x="9641" y="1109"/>
                </a:cubicBezTo>
                <a:lnTo>
                  <a:pt x="9641" y="7950"/>
                </a:lnTo>
                <a:lnTo>
                  <a:pt x="9500" y="7950"/>
                </a:lnTo>
                <a:lnTo>
                  <a:pt x="0" y="13589"/>
                </a:lnTo>
                <a:lnTo>
                  <a:pt x="0" y="15962"/>
                </a:lnTo>
                <a:lnTo>
                  <a:pt x="9505" y="13058"/>
                </a:lnTo>
                <a:lnTo>
                  <a:pt x="9539" y="18193"/>
                </a:lnTo>
                <a:lnTo>
                  <a:pt x="7450" y="19708"/>
                </a:lnTo>
                <a:lnTo>
                  <a:pt x="7450" y="21600"/>
                </a:lnTo>
                <a:lnTo>
                  <a:pt x="10800" y="20603"/>
                </a:lnTo>
                <a:lnTo>
                  <a:pt x="14150" y="21600"/>
                </a:lnTo>
                <a:lnTo>
                  <a:pt x="14150" y="19708"/>
                </a:lnTo>
                <a:lnTo>
                  <a:pt x="12061" y="18193"/>
                </a:lnTo>
                <a:lnTo>
                  <a:pt x="12095" y="13058"/>
                </a:lnTo>
                <a:lnTo>
                  <a:pt x="21600" y="15962"/>
                </a:lnTo>
                <a:lnTo>
                  <a:pt x="21600" y="13589"/>
                </a:lnTo>
                <a:lnTo>
                  <a:pt x="12102" y="7950"/>
                </a:lnTo>
                <a:lnTo>
                  <a:pt x="11959" y="7950"/>
                </a:lnTo>
                <a:lnTo>
                  <a:pt x="11959" y="1109"/>
                </a:lnTo>
                <a:cubicBezTo>
                  <a:pt x="11959" y="496"/>
                  <a:pt x="11440" y="0"/>
                  <a:pt x="10800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2" name="دبوس موقع"/>
          <p:cNvSpPr/>
          <p:nvPr/>
        </p:nvSpPr>
        <p:spPr>
          <a:xfrm>
            <a:off x="6975673" y="2442468"/>
            <a:ext cx="189143" cy="304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3" name="دبوس موقع"/>
          <p:cNvSpPr/>
          <p:nvPr/>
        </p:nvSpPr>
        <p:spPr>
          <a:xfrm>
            <a:off x="5534605" y="3113366"/>
            <a:ext cx="189143" cy="304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4" name="دبوس موقع"/>
          <p:cNvSpPr/>
          <p:nvPr/>
        </p:nvSpPr>
        <p:spPr>
          <a:xfrm>
            <a:off x="6358121" y="4124405"/>
            <a:ext cx="189143" cy="304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5" name="دبوس موقع"/>
          <p:cNvSpPr/>
          <p:nvPr/>
        </p:nvSpPr>
        <p:spPr>
          <a:xfrm>
            <a:off x="9074730" y="4124405"/>
            <a:ext cx="189143" cy="304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6" name="المحطة الثانية"/>
          <p:cNvSpPr txBox="1"/>
          <p:nvPr/>
        </p:nvSpPr>
        <p:spPr>
          <a:xfrm>
            <a:off x="7510380" y="361220"/>
            <a:ext cx="174663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9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/>
                <a:sym typeface="Impact"/>
              </a:rPr>
              <a:t>المحطة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/>
                <a:sym typeface="Impact"/>
              </a:rPr>
              <a:t> </a:t>
            </a:r>
            <a:r>
              <a:rPr kumimoji="0" lang="ar-KW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/>
                <a:sym typeface="Impact"/>
              </a:rPr>
              <a:t>الأولى</a:t>
            </a:r>
            <a:endParaRPr kumimoji="0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23975 -0.013625 0.047949 -0.027250 0.073692 -0.027905 C 0.099436 -0.028560 0.126947 -0.016245 0.149841 0.003799 C 0.172735 0.023844 0.191011 0.051617 0.197987 0.070745 C 0.204963 0.089872 0.200640 0.100353 0.196317 0.110833" pathEditMode="relative">
                                      <p:cBhvr>
                                        <p:cTn id="6" dur="4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40B19F-8CED-44AB-803D-DCE22B1FB778}"/>
              </a:ext>
            </a:extLst>
          </p:cNvPr>
          <p:cNvSpPr/>
          <p:nvPr/>
        </p:nvSpPr>
        <p:spPr>
          <a:xfrm>
            <a:off x="20782" y="12458"/>
            <a:ext cx="12194706" cy="68869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67CD5E-FB31-454D-B545-CFAE0E9BF497}"/>
              </a:ext>
            </a:extLst>
          </p:cNvPr>
          <p:cNvSpPr/>
          <p:nvPr/>
        </p:nvSpPr>
        <p:spPr>
          <a:xfrm>
            <a:off x="290945" y="174436"/>
            <a:ext cx="11568546" cy="6531159"/>
          </a:xfrm>
          <a:custGeom>
            <a:avLst/>
            <a:gdLst>
              <a:gd name="connsiteX0" fmla="*/ 0 w 11568546"/>
              <a:gd name="connsiteY0" fmla="*/ 0 h 6531159"/>
              <a:gd name="connsiteX1" fmla="*/ 911874 w 11568546"/>
              <a:gd name="connsiteY1" fmla="*/ 0 h 6531159"/>
              <a:gd name="connsiteX2" fmla="*/ 1592376 w 11568546"/>
              <a:gd name="connsiteY2" fmla="*/ 0 h 6531159"/>
              <a:gd name="connsiteX3" fmla="*/ 2041508 w 11568546"/>
              <a:gd name="connsiteY3" fmla="*/ 0 h 6531159"/>
              <a:gd name="connsiteX4" fmla="*/ 2722011 w 11568546"/>
              <a:gd name="connsiteY4" fmla="*/ 0 h 6531159"/>
              <a:gd name="connsiteX5" fmla="*/ 3633884 w 11568546"/>
              <a:gd name="connsiteY5" fmla="*/ 0 h 6531159"/>
              <a:gd name="connsiteX6" fmla="*/ 4083016 w 11568546"/>
              <a:gd name="connsiteY6" fmla="*/ 0 h 6531159"/>
              <a:gd name="connsiteX7" fmla="*/ 4416463 w 11568546"/>
              <a:gd name="connsiteY7" fmla="*/ 0 h 6531159"/>
              <a:gd name="connsiteX8" fmla="*/ 5096965 w 11568546"/>
              <a:gd name="connsiteY8" fmla="*/ 0 h 6531159"/>
              <a:gd name="connsiteX9" fmla="*/ 5777468 w 11568546"/>
              <a:gd name="connsiteY9" fmla="*/ 0 h 6531159"/>
              <a:gd name="connsiteX10" fmla="*/ 6573656 w 11568546"/>
              <a:gd name="connsiteY10" fmla="*/ 0 h 6531159"/>
              <a:gd name="connsiteX11" fmla="*/ 7138473 w 11568546"/>
              <a:gd name="connsiteY11" fmla="*/ 0 h 6531159"/>
              <a:gd name="connsiteX12" fmla="*/ 7471920 w 11568546"/>
              <a:gd name="connsiteY12" fmla="*/ 0 h 6531159"/>
              <a:gd name="connsiteX13" fmla="*/ 7921051 w 11568546"/>
              <a:gd name="connsiteY13" fmla="*/ 0 h 6531159"/>
              <a:gd name="connsiteX14" fmla="*/ 8832925 w 11568546"/>
              <a:gd name="connsiteY14" fmla="*/ 0 h 6531159"/>
              <a:gd name="connsiteX15" fmla="*/ 9282057 w 11568546"/>
              <a:gd name="connsiteY15" fmla="*/ 0 h 6531159"/>
              <a:gd name="connsiteX16" fmla="*/ 9731189 w 11568546"/>
              <a:gd name="connsiteY16" fmla="*/ 0 h 6531159"/>
              <a:gd name="connsiteX17" fmla="*/ 10180320 w 11568546"/>
              <a:gd name="connsiteY17" fmla="*/ 0 h 6531159"/>
              <a:gd name="connsiteX18" fmla="*/ 11568546 w 11568546"/>
              <a:gd name="connsiteY18" fmla="*/ 0 h 6531159"/>
              <a:gd name="connsiteX19" fmla="*/ 11568546 w 11568546"/>
              <a:gd name="connsiteY19" fmla="*/ 718427 h 6531159"/>
              <a:gd name="connsiteX20" fmla="*/ 11568546 w 11568546"/>
              <a:gd name="connsiteY20" fmla="*/ 1240920 h 6531159"/>
              <a:gd name="connsiteX21" fmla="*/ 11568546 w 11568546"/>
              <a:gd name="connsiteY21" fmla="*/ 1828725 h 6531159"/>
              <a:gd name="connsiteX22" fmla="*/ 11568546 w 11568546"/>
              <a:gd name="connsiteY22" fmla="*/ 2481840 h 6531159"/>
              <a:gd name="connsiteX23" fmla="*/ 11568546 w 11568546"/>
              <a:gd name="connsiteY23" fmla="*/ 3200268 h 6531159"/>
              <a:gd name="connsiteX24" fmla="*/ 11568546 w 11568546"/>
              <a:gd name="connsiteY24" fmla="*/ 3788072 h 6531159"/>
              <a:gd name="connsiteX25" fmla="*/ 11568546 w 11568546"/>
              <a:gd name="connsiteY25" fmla="*/ 4441188 h 6531159"/>
              <a:gd name="connsiteX26" fmla="*/ 11568546 w 11568546"/>
              <a:gd name="connsiteY26" fmla="*/ 4898369 h 6531159"/>
              <a:gd name="connsiteX27" fmla="*/ 11568546 w 11568546"/>
              <a:gd name="connsiteY27" fmla="*/ 5682108 h 6531159"/>
              <a:gd name="connsiteX28" fmla="*/ 11568546 w 11568546"/>
              <a:gd name="connsiteY28" fmla="*/ 6531159 h 6531159"/>
              <a:gd name="connsiteX29" fmla="*/ 10772358 w 11568546"/>
              <a:gd name="connsiteY29" fmla="*/ 6531159 h 6531159"/>
              <a:gd name="connsiteX30" fmla="*/ 10091855 w 11568546"/>
              <a:gd name="connsiteY30" fmla="*/ 6531159 h 6531159"/>
              <a:gd name="connsiteX31" fmla="*/ 9527038 w 11568546"/>
              <a:gd name="connsiteY31" fmla="*/ 6531159 h 6531159"/>
              <a:gd name="connsiteX32" fmla="*/ 8730850 w 11568546"/>
              <a:gd name="connsiteY32" fmla="*/ 6531159 h 6531159"/>
              <a:gd name="connsiteX33" fmla="*/ 7818976 w 11568546"/>
              <a:gd name="connsiteY33" fmla="*/ 6531159 h 6531159"/>
              <a:gd name="connsiteX34" fmla="*/ 7138473 w 11568546"/>
              <a:gd name="connsiteY34" fmla="*/ 6531159 h 6531159"/>
              <a:gd name="connsiteX35" fmla="*/ 6573656 w 11568546"/>
              <a:gd name="connsiteY35" fmla="*/ 6531159 h 6531159"/>
              <a:gd name="connsiteX36" fmla="*/ 5661783 w 11568546"/>
              <a:gd name="connsiteY36" fmla="*/ 6531159 h 6531159"/>
              <a:gd name="connsiteX37" fmla="*/ 4865594 w 11568546"/>
              <a:gd name="connsiteY37" fmla="*/ 6531159 h 6531159"/>
              <a:gd name="connsiteX38" fmla="*/ 4069406 w 11568546"/>
              <a:gd name="connsiteY38" fmla="*/ 6531159 h 6531159"/>
              <a:gd name="connsiteX39" fmla="*/ 3620274 w 11568546"/>
              <a:gd name="connsiteY39" fmla="*/ 6531159 h 6531159"/>
              <a:gd name="connsiteX40" fmla="*/ 2708401 w 11568546"/>
              <a:gd name="connsiteY40" fmla="*/ 6531159 h 6531159"/>
              <a:gd name="connsiteX41" fmla="*/ 1912213 w 11568546"/>
              <a:gd name="connsiteY41" fmla="*/ 6531159 h 6531159"/>
              <a:gd name="connsiteX42" fmla="*/ 1347395 w 11568546"/>
              <a:gd name="connsiteY42" fmla="*/ 6531159 h 6531159"/>
              <a:gd name="connsiteX43" fmla="*/ 898264 w 11568546"/>
              <a:gd name="connsiteY43" fmla="*/ 6531159 h 6531159"/>
              <a:gd name="connsiteX44" fmla="*/ 0 w 11568546"/>
              <a:gd name="connsiteY44" fmla="*/ 6531159 h 6531159"/>
              <a:gd name="connsiteX45" fmla="*/ 0 w 11568546"/>
              <a:gd name="connsiteY45" fmla="*/ 6008666 h 6531159"/>
              <a:gd name="connsiteX46" fmla="*/ 0 w 11568546"/>
              <a:gd name="connsiteY46" fmla="*/ 5420862 h 6531159"/>
              <a:gd name="connsiteX47" fmla="*/ 0 w 11568546"/>
              <a:gd name="connsiteY47" fmla="*/ 4767746 h 6531159"/>
              <a:gd name="connsiteX48" fmla="*/ 0 w 11568546"/>
              <a:gd name="connsiteY48" fmla="*/ 4114630 h 6531159"/>
              <a:gd name="connsiteX49" fmla="*/ 0 w 11568546"/>
              <a:gd name="connsiteY49" fmla="*/ 3461514 h 6531159"/>
              <a:gd name="connsiteX50" fmla="*/ 0 w 11568546"/>
              <a:gd name="connsiteY50" fmla="*/ 2808398 h 6531159"/>
              <a:gd name="connsiteX51" fmla="*/ 0 w 11568546"/>
              <a:gd name="connsiteY51" fmla="*/ 2024659 h 6531159"/>
              <a:gd name="connsiteX52" fmla="*/ 0 w 11568546"/>
              <a:gd name="connsiteY52" fmla="*/ 1240920 h 6531159"/>
              <a:gd name="connsiteX53" fmla="*/ 0 w 11568546"/>
              <a:gd name="connsiteY53" fmla="*/ 653116 h 6531159"/>
              <a:gd name="connsiteX54" fmla="*/ 0 w 11568546"/>
              <a:gd name="connsiteY54" fmla="*/ 0 h 653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568546" h="6531159" extrusionOk="0">
                <a:moveTo>
                  <a:pt x="0" y="0"/>
                </a:moveTo>
                <a:cubicBezTo>
                  <a:pt x="188534" y="-21598"/>
                  <a:pt x="526362" y="-43725"/>
                  <a:pt x="911874" y="0"/>
                </a:cubicBezTo>
                <a:cubicBezTo>
                  <a:pt x="1297386" y="43725"/>
                  <a:pt x="1307657" y="-297"/>
                  <a:pt x="1592376" y="0"/>
                </a:cubicBezTo>
                <a:cubicBezTo>
                  <a:pt x="1877095" y="297"/>
                  <a:pt x="1874253" y="-6818"/>
                  <a:pt x="2041508" y="0"/>
                </a:cubicBezTo>
                <a:cubicBezTo>
                  <a:pt x="2208763" y="6818"/>
                  <a:pt x="2413442" y="-26305"/>
                  <a:pt x="2722011" y="0"/>
                </a:cubicBezTo>
                <a:cubicBezTo>
                  <a:pt x="3030580" y="26305"/>
                  <a:pt x="3265499" y="9677"/>
                  <a:pt x="3633884" y="0"/>
                </a:cubicBezTo>
                <a:cubicBezTo>
                  <a:pt x="4002269" y="-9677"/>
                  <a:pt x="3902799" y="13057"/>
                  <a:pt x="4083016" y="0"/>
                </a:cubicBezTo>
                <a:cubicBezTo>
                  <a:pt x="4263233" y="-13057"/>
                  <a:pt x="4337969" y="-9264"/>
                  <a:pt x="4416463" y="0"/>
                </a:cubicBezTo>
                <a:cubicBezTo>
                  <a:pt x="4494957" y="9264"/>
                  <a:pt x="4874106" y="-13425"/>
                  <a:pt x="5096965" y="0"/>
                </a:cubicBezTo>
                <a:cubicBezTo>
                  <a:pt x="5319824" y="13425"/>
                  <a:pt x="5502587" y="22278"/>
                  <a:pt x="5777468" y="0"/>
                </a:cubicBezTo>
                <a:cubicBezTo>
                  <a:pt x="6052349" y="-22278"/>
                  <a:pt x="6237497" y="-24029"/>
                  <a:pt x="6573656" y="0"/>
                </a:cubicBezTo>
                <a:cubicBezTo>
                  <a:pt x="6909815" y="24029"/>
                  <a:pt x="6886044" y="-12098"/>
                  <a:pt x="7138473" y="0"/>
                </a:cubicBezTo>
                <a:cubicBezTo>
                  <a:pt x="7390902" y="12098"/>
                  <a:pt x="7313501" y="6800"/>
                  <a:pt x="7471920" y="0"/>
                </a:cubicBezTo>
                <a:cubicBezTo>
                  <a:pt x="7630339" y="-6800"/>
                  <a:pt x="7799643" y="8887"/>
                  <a:pt x="7921051" y="0"/>
                </a:cubicBezTo>
                <a:cubicBezTo>
                  <a:pt x="8042459" y="-8887"/>
                  <a:pt x="8453828" y="4296"/>
                  <a:pt x="8832925" y="0"/>
                </a:cubicBezTo>
                <a:cubicBezTo>
                  <a:pt x="9212022" y="-4296"/>
                  <a:pt x="9091699" y="1590"/>
                  <a:pt x="9282057" y="0"/>
                </a:cubicBezTo>
                <a:cubicBezTo>
                  <a:pt x="9472415" y="-1590"/>
                  <a:pt x="9513484" y="-22210"/>
                  <a:pt x="9731189" y="0"/>
                </a:cubicBezTo>
                <a:cubicBezTo>
                  <a:pt x="9948894" y="22210"/>
                  <a:pt x="10007258" y="1701"/>
                  <a:pt x="10180320" y="0"/>
                </a:cubicBezTo>
                <a:cubicBezTo>
                  <a:pt x="10353382" y="-1701"/>
                  <a:pt x="10950875" y="21167"/>
                  <a:pt x="11568546" y="0"/>
                </a:cubicBezTo>
                <a:cubicBezTo>
                  <a:pt x="11595098" y="355164"/>
                  <a:pt x="11557169" y="439648"/>
                  <a:pt x="11568546" y="718427"/>
                </a:cubicBezTo>
                <a:cubicBezTo>
                  <a:pt x="11579923" y="997206"/>
                  <a:pt x="11590314" y="1082267"/>
                  <a:pt x="11568546" y="1240920"/>
                </a:cubicBezTo>
                <a:cubicBezTo>
                  <a:pt x="11546778" y="1399573"/>
                  <a:pt x="11548187" y="1651652"/>
                  <a:pt x="11568546" y="1828725"/>
                </a:cubicBezTo>
                <a:cubicBezTo>
                  <a:pt x="11588905" y="2005799"/>
                  <a:pt x="11574768" y="2194386"/>
                  <a:pt x="11568546" y="2481840"/>
                </a:cubicBezTo>
                <a:cubicBezTo>
                  <a:pt x="11562324" y="2769294"/>
                  <a:pt x="11576951" y="3046080"/>
                  <a:pt x="11568546" y="3200268"/>
                </a:cubicBezTo>
                <a:cubicBezTo>
                  <a:pt x="11560141" y="3354456"/>
                  <a:pt x="11584374" y="3648051"/>
                  <a:pt x="11568546" y="3788072"/>
                </a:cubicBezTo>
                <a:cubicBezTo>
                  <a:pt x="11552718" y="3928093"/>
                  <a:pt x="11570996" y="4169851"/>
                  <a:pt x="11568546" y="4441188"/>
                </a:cubicBezTo>
                <a:cubicBezTo>
                  <a:pt x="11566096" y="4712525"/>
                  <a:pt x="11585803" y="4743910"/>
                  <a:pt x="11568546" y="4898369"/>
                </a:cubicBezTo>
                <a:cubicBezTo>
                  <a:pt x="11551289" y="5052828"/>
                  <a:pt x="11554209" y="5328517"/>
                  <a:pt x="11568546" y="5682108"/>
                </a:cubicBezTo>
                <a:cubicBezTo>
                  <a:pt x="11582883" y="6035699"/>
                  <a:pt x="11542302" y="6281073"/>
                  <a:pt x="11568546" y="6531159"/>
                </a:cubicBezTo>
                <a:cubicBezTo>
                  <a:pt x="11390054" y="6565869"/>
                  <a:pt x="11063708" y="6564827"/>
                  <a:pt x="10772358" y="6531159"/>
                </a:cubicBezTo>
                <a:cubicBezTo>
                  <a:pt x="10481008" y="6497491"/>
                  <a:pt x="10343514" y="6522188"/>
                  <a:pt x="10091855" y="6531159"/>
                </a:cubicBezTo>
                <a:cubicBezTo>
                  <a:pt x="9840196" y="6540130"/>
                  <a:pt x="9700167" y="6523350"/>
                  <a:pt x="9527038" y="6531159"/>
                </a:cubicBezTo>
                <a:cubicBezTo>
                  <a:pt x="9353909" y="6538968"/>
                  <a:pt x="9100274" y="6531198"/>
                  <a:pt x="8730850" y="6531159"/>
                </a:cubicBezTo>
                <a:cubicBezTo>
                  <a:pt x="8361426" y="6531120"/>
                  <a:pt x="8156676" y="6522031"/>
                  <a:pt x="7818976" y="6531159"/>
                </a:cubicBezTo>
                <a:cubicBezTo>
                  <a:pt x="7481276" y="6540287"/>
                  <a:pt x="7287566" y="6521995"/>
                  <a:pt x="7138473" y="6531159"/>
                </a:cubicBezTo>
                <a:cubicBezTo>
                  <a:pt x="6989380" y="6540323"/>
                  <a:pt x="6792420" y="6512652"/>
                  <a:pt x="6573656" y="6531159"/>
                </a:cubicBezTo>
                <a:cubicBezTo>
                  <a:pt x="6354892" y="6549666"/>
                  <a:pt x="6028048" y="6557457"/>
                  <a:pt x="5661783" y="6531159"/>
                </a:cubicBezTo>
                <a:cubicBezTo>
                  <a:pt x="5295518" y="6504861"/>
                  <a:pt x="5097275" y="6515515"/>
                  <a:pt x="4865594" y="6531159"/>
                </a:cubicBezTo>
                <a:cubicBezTo>
                  <a:pt x="4633913" y="6546803"/>
                  <a:pt x="4292299" y="6547129"/>
                  <a:pt x="4069406" y="6531159"/>
                </a:cubicBezTo>
                <a:cubicBezTo>
                  <a:pt x="3846513" y="6515189"/>
                  <a:pt x="3710293" y="6540940"/>
                  <a:pt x="3620274" y="6531159"/>
                </a:cubicBezTo>
                <a:cubicBezTo>
                  <a:pt x="3530255" y="6521378"/>
                  <a:pt x="2973041" y="6527815"/>
                  <a:pt x="2708401" y="6531159"/>
                </a:cubicBezTo>
                <a:cubicBezTo>
                  <a:pt x="2443761" y="6534503"/>
                  <a:pt x="2187555" y="6536708"/>
                  <a:pt x="1912213" y="6531159"/>
                </a:cubicBezTo>
                <a:cubicBezTo>
                  <a:pt x="1636871" y="6525610"/>
                  <a:pt x="1576001" y="6530978"/>
                  <a:pt x="1347395" y="6531159"/>
                </a:cubicBezTo>
                <a:cubicBezTo>
                  <a:pt x="1118789" y="6531340"/>
                  <a:pt x="1039768" y="6514692"/>
                  <a:pt x="898264" y="6531159"/>
                </a:cubicBezTo>
                <a:cubicBezTo>
                  <a:pt x="756760" y="6547626"/>
                  <a:pt x="272634" y="6554477"/>
                  <a:pt x="0" y="6531159"/>
                </a:cubicBezTo>
                <a:cubicBezTo>
                  <a:pt x="-19072" y="6373199"/>
                  <a:pt x="-17948" y="6218064"/>
                  <a:pt x="0" y="6008666"/>
                </a:cubicBezTo>
                <a:cubicBezTo>
                  <a:pt x="17948" y="5799268"/>
                  <a:pt x="5259" y="5618016"/>
                  <a:pt x="0" y="5420862"/>
                </a:cubicBezTo>
                <a:cubicBezTo>
                  <a:pt x="-5259" y="5223708"/>
                  <a:pt x="24278" y="5047538"/>
                  <a:pt x="0" y="4767746"/>
                </a:cubicBezTo>
                <a:cubicBezTo>
                  <a:pt x="-24278" y="4487954"/>
                  <a:pt x="22176" y="4425046"/>
                  <a:pt x="0" y="4114630"/>
                </a:cubicBezTo>
                <a:cubicBezTo>
                  <a:pt x="-22176" y="3804214"/>
                  <a:pt x="3149" y="3674561"/>
                  <a:pt x="0" y="3461514"/>
                </a:cubicBezTo>
                <a:cubicBezTo>
                  <a:pt x="-3149" y="3248467"/>
                  <a:pt x="-2079" y="3093644"/>
                  <a:pt x="0" y="2808398"/>
                </a:cubicBezTo>
                <a:cubicBezTo>
                  <a:pt x="2079" y="2523152"/>
                  <a:pt x="-32493" y="2195377"/>
                  <a:pt x="0" y="2024659"/>
                </a:cubicBezTo>
                <a:cubicBezTo>
                  <a:pt x="32493" y="1853941"/>
                  <a:pt x="31130" y="1468358"/>
                  <a:pt x="0" y="1240920"/>
                </a:cubicBezTo>
                <a:cubicBezTo>
                  <a:pt x="-31130" y="1013482"/>
                  <a:pt x="-3522" y="931992"/>
                  <a:pt x="0" y="653116"/>
                </a:cubicBezTo>
                <a:cubicBezTo>
                  <a:pt x="3522" y="374240"/>
                  <a:pt x="-29349" y="223612"/>
                  <a:pt x="0" y="0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6" name="شكل حر 15"/>
          <p:cNvSpPr/>
          <p:nvPr/>
        </p:nvSpPr>
        <p:spPr>
          <a:xfrm>
            <a:off x="9173267" y="182483"/>
            <a:ext cx="2579428" cy="2319586"/>
          </a:xfrm>
          <a:custGeom>
            <a:avLst/>
            <a:gdLst>
              <a:gd name="connsiteX0" fmla="*/ 1289714 w 2579428"/>
              <a:gd name="connsiteY0" fmla="*/ 0 h 2319586"/>
              <a:gd name="connsiteX1" fmla="*/ 2579428 w 2579428"/>
              <a:gd name="connsiteY1" fmla="*/ 1159793 h 2319586"/>
              <a:gd name="connsiteX2" fmla="*/ 1289714 w 2579428"/>
              <a:gd name="connsiteY2" fmla="*/ 2319586 h 2319586"/>
              <a:gd name="connsiteX3" fmla="*/ 0 w 2579428"/>
              <a:gd name="connsiteY3" fmla="*/ 1159793 h 2319586"/>
              <a:gd name="connsiteX4" fmla="*/ 1289714 w 2579428"/>
              <a:gd name="connsiteY4" fmla="*/ 0 h 231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9428" h="2319586">
                <a:moveTo>
                  <a:pt x="1289714" y="0"/>
                </a:moveTo>
                <a:cubicBezTo>
                  <a:pt x="2002003" y="0"/>
                  <a:pt x="2579428" y="519257"/>
                  <a:pt x="2579428" y="1159793"/>
                </a:cubicBezTo>
                <a:cubicBezTo>
                  <a:pt x="2579428" y="1800329"/>
                  <a:pt x="2002003" y="2319586"/>
                  <a:pt x="1289714" y="2319586"/>
                </a:cubicBezTo>
                <a:cubicBezTo>
                  <a:pt x="577425" y="2319586"/>
                  <a:pt x="0" y="1800329"/>
                  <a:pt x="0" y="1159793"/>
                </a:cubicBezTo>
                <a:cubicBezTo>
                  <a:pt x="0" y="519257"/>
                  <a:pt x="577425" y="0"/>
                  <a:pt x="1289714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574B3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9060270" y="858879"/>
            <a:ext cx="2784147" cy="519348"/>
          </a:xfrm>
          <a:prstGeom prst="ellipse">
            <a:avLst/>
          </a:prstGeom>
          <a:noFill/>
          <a:ln w="38100" cap="flat">
            <a:solidFill>
              <a:schemeClr val="tx1">
                <a:lumMod val="85000"/>
                <a:lumOff val="15000"/>
              </a:schemeClr>
            </a:solidFill>
            <a:prstDash val="lgDashDot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84" name="السؤال الاول"/>
          <p:cNvSpPr txBox="1"/>
          <p:nvPr/>
        </p:nvSpPr>
        <p:spPr>
          <a:xfrm>
            <a:off x="8578318" y="1305081"/>
            <a:ext cx="3670338" cy="72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800" b="1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المحطةالأولى</a:t>
            </a:r>
            <a:endParaRPr kumimoji="0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91155" y="160215"/>
            <a:ext cx="1098596" cy="10985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85AED1-ECF3-4D19-A9FD-05745334FEA6}"/>
              </a:ext>
            </a:extLst>
          </p:cNvPr>
          <p:cNvSpPr/>
          <p:nvPr/>
        </p:nvSpPr>
        <p:spPr>
          <a:xfrm>
            <a:off x="222843" y="638357"/>
            <a:ext cx="9018526" cy="830997"/>
          </a:xfrm>
          <a:custGeom>
            <a:avLst/>
            <a:gdLst>
              <a:gd name="connsiteX0" fmla="*/ 0 w 9018526"/>
              <a:gd name="connsiteY0" fmla="*/ 0 h 830997"/>
              <a:gd name="connsiteX1" fmla="*/ 653843 w 9018526"/>
              <a:gd name="connsiteY1" fmla="*/ 0 h 830997"/>
              <a:gd name="connsiteX2" fmla="*/ 1127316 w 9018526"/>
              <a:gd name="connsiteY2" fmla="*/ 0 h 830997"/>
              <a:gd name="connsiteX3" fmla="*/ 1871344 w 9018526"/>
              <a:gd name="connsiteY3" fmla="*/ 0 h 830997"/>
              <a:gd name="connsiteX4" fmla="*/ 2435002 w 9018526"/>
              <a:gd name="connsiteY4" fmla="*/ 0 h 830997"/>
              <a:gd name="connsiteX5" fmla="*/ 3179030 w 9018526"/>
              <a:gd name="connsiteY5" fmla="*/ 0 h 830997"/>
              <a:gd name="connsiteX6" fmla="*/ 3832874 w 9018526"/>
              <a:gd name="connsiteY6" fmla="*/ 0 h 830997"/>
              <a:gd name="connsiteX7" fmla="*/ 4396531 w 9018526"/>
              <a:gd name="connsiteY7" fmla="*/ 0 h 830997"/>
              <a:gd name="connsiteX8" fmla="*/ 4779819 w 9018526"/>
              <a:gd name="connsiteY8" fmla="*/ 0 h 830997"/>
              <a:gd name="connsiteX9" fmla="*/ 5343477 w 9018526"/>
              <a:gd name="connsiteY9" fmla="*/ 0 h 830997"/>
              <a:gd name="connsiteX10" fmla="*/ 5907135 w 9018526"/>
              <a:gd name="connsiteY10" fmla="*/ 0 h 830997"/>
              <a:gd name="connsiteX11" fmla="*/ 6651163 w 9018526"/>
              <a:gd name="connsiteY11" fmla="*/ 0 h 830997"/>
              <a:gd name="connsiteX12" fmla="*/ 7395191 w 9018526"/>
              <a:gd name="connsiteY12" fmla="*/ 0 h 830997"/>
              <a:gd name="connsiteX13" fmla="*/ 8139220 w 9018526"/>
              <a:gd name="connsiteY13" fmla="*/ 0 h 830997"/>
              <a:gd name="connsiteX14" fmla="*/ 9018526 w 9018526"/>
              <a:gd name="connsiteY14" fmla="*/ 0 h 830997"/>
              <a:gd name="connsiteX15" fmla="*/ 9018526 w 9018526"/>
              <a:gd name="connsiteY15" fmla="*/ 423808 h 830997"/>
              <a:gd name="connsiteX16" fmla="*/ 9018526 w 9018526"/>
              <a:gd name="connsiteY16" fmla="*/ 830997 h 830997"/>
              <a:gd name="connsiteX17" fmla="*/ 8725424 w 9018526"/>
              <a:gd name="connsiteY17" fmla="*/ 830997 h 830997"/>
              <a:gd name="connsiteX18" fmla="*/ 8251951 w 9018526"/>
              <a:gd name="connsiteY18" fmla="*/ 830997 h 830997"/>
              <a:gd name="connsiteX19" fmla="*/ 7688293 w 9018526"/>
              <a:gd name="connsiteY19" fmla="*/ 830997 h 830997"/>
              <a:gd name="connsiteX20" fmla="*/ 6944265 w 9018526"/>
              <a:gd name="connsiteY20" fmla="*/ 830997 h 830997"/>
              <a:gd name="connsiteX21" fmla="*/ 6560978 w 9018526"/>
              <a:gd name="connsiteY21" fmla="*/ 830997 h 830997"/>
              <a:gd name="connsiteX22" fmla="*/ 5816949 w 9018526"/>
              <a:gd name="connsiteY22" fmla="*/ 830997 h 830997"/>
              <a:gd name="connsiteX23" fmla="*/ 5343477 w 9018526"/>
              <a:gd name="connsiteY23" fmla="*/ 830997 h 830997"/>
              <a:gd name="connsiteX24" fmla="*/ 4689634 w 9018526"/>
              <a:gd name="connsiteY24" fmla="*/ 830997 h 830997"/>
              <a:gd name="connsiteX25" fmla="*/ 4306346 w 9018526"/>
              <a:gd name="connsiteY25" fmla="*/ 830997 h 830997"/>
              <a:gd name="connsiteX26" fmla="*/ 3742688 w 9018526"/>
              <a:gd name="connsiteY26" fmla="*/ 830997 h 830997"/>
              <a:gd name="connsiteX27" fmla="*/ 3179030 w 9018526"/>
              <a:gd name="connsiteY27" fmla="*/ 830997 h 830997"/>
              <a:gd name="connsiteX28" fmla="*/ 2885928 w 9018526"/>
              <a:gd name="connsiteY28" fmla="*/ 830997 h 830997"/>
              <a:gd name="connsiteX29" fmla="*/ 2502641 w 9018526"/>
              <a:gd name="connsiteY29" fmla="*/ 830997 h 830997"/>
              <a:gd name="connsiteX30" fmla="*/ 2119354 w 9018526"/>
              <a:gd name="connsiteY30" fmla="*/ 830997 h 830997"/>
              <a:gd name="connsiteX31" fmla="*/ 1826252 w 9018526"/>
              <a:gd name="connsiteY31" fmla="*/ 830997 h 830997"/>
              <a:gd name="connsiteX32" fmla="*/ 1172408 w 9018526"/>
              <a:gd name="connsiteY32" fmla="*/ 830997 h 830997"/>
              <a:gd name="connsiteX33" fmla="*/ 698936 w 9018526"/>
              <a:gd name="connsiteY33" fmla="*/ 830997 h 830997"/>
              <a:gd name="connsiteX34" fmla="*/ 0 w 9018526"/>
              <a:gd name="connsiteY34" fmla="*/ 830997 h 830997"/>
              <a:gd name="connsiteX35" fmla="*/ 0 w 9018526"/>
              <a:gd name="connsiteY35" fmla="*/ 407189 h 830997"/>
              <a:gd name="connsiteX36" fmla="*/ 0 w 9018526"/>
              <a:gd name="connsiteY3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18526" h="830997" fill="none" extrusionOk="0">
                <a:moveTo>
                  <a:pt x="0" y="0"/>
                </a:moveTo>
                <a:cubicBezTo>
                  <a:pt x="278347" y="-40022"/>
                  <a:pt x="446095" y="8767"/>
                  <a:pt x="653843" y="0"/>
                </a:cubicBezTo>
                <a:cubicBezTo>
                  <a:pt x="861591" y="-8767"/>
                  <a:pt x="929732" y="32710"/>
                  <a:pt x="1127316" y="0"/>
                </a:cubicBezTo>
                <a:cubicBezTo>
                  <a:pt x="1324900" y="-32710"/>
                  <a:pt x="1628068" y="78955"/>
                  <a:pt x="1871344" y="0"/>
                </a:cubicBezTo>
                <a:cubicBezTo>
                  <a:pt x="2114620" y="-78955"/>
                  <a:pt x="2253991" y="31439"/>
                  <a:pt x="2435002" y="0"/>
                </a:cubicBezTo>
                <a:cubicBezTo>
                  <a:pt x="2616013" y="-31439"/>
                  <a:pt x="2838117" y="69035"/>
                  <a:pt x="3179030" y="0"/>
                </a:cubicBezTo>
                <a:cubicBezTo>
                  <a:pt x="3519943" y="-69035"/>
                  <a:pt x="3549704" y="70874"/>
                  <a:pt x="3832874" y="0"/>
                </a:cubicBezTo>
                <a:cubicBezTo>
                  <a:pt x="4116044" y="-70874"/>
                  <a:pt x="4148769" y="34641"/>
                  <a:pt x="4396531" y="0"/>
                </a:cubicBezTo>
                <a:cubicBezTo>
                  <a:pt x="4644293" y="-34641"/>
                  <a:pt x="4621961" y="26492"/>
                  <a:pt x="4779819" y="0"/>
                </a:cubicBezTo>
                <a:cubicBezTo>
                  <a:pt x="4937677" y="-26492"/>
                  <a:pt x="5139341" y="11889"/>
                  <a:pt x="5343477" y="0"/>
                </a:cubicBezTo>
                <a:cubicBezTo>
                  <a:pt x="5547613" y="-11889"/>
                  <a:pt x="5704616" y="59510"/>
                  <a:pt x="5907135" y="0"/>
                </a:cubicBezTo>
                <a:cubicBezTo>
                  <a:pt x="6109654" y="-59510"/>
                  <a:pt x="6291090" y="74642"/>
                  <a:pt x="6651163" y="0"/>
                </a:cubicBezTo>
                <a:cubicBezTo>
                  <a:pt x="7011236" y="-74642"/>
                  <a:pt x="7135563" y="15277"/>
                  <a:pt x="7395191" y="0"/>
                </a:cubicBezTo>
                <a:cubicBezTo>
                  <a:pt x="7654819" y="-15277"/>
                  <a:pt x="7807130" y="39156"/>
                  <a:pt x="8139220" y="0"/>
                </a:cubicBezTo>
                <a:cubicBezTo>
                  <a:pt x="8471310" y="-39156"/>
                  <a:pt x="8621319" y="38532"/>
                  <a:pt x="9018526" y="0"/>
                </a:cubicBezTo>
                <a:cubicBezTo>
                  <a:pt x="9063125" y="173114"/>
                  <a:pt x="9000986" y="232162"/>
                  <a:pt x="9018526" y="423808"/>
                </a:cubicBezTo>
                <a:cubicBezTo>
                  <a:pt x="9036066" y="615454"/>
                  <a:pt x="8996433" y="686310"/>
                  <a:pt x="9018526" y="830997"/>
                </a:cubicBezTo>
                <a:cubicBezTo>
                  <a:pt x="8936822" y="831222"/>
                  <a:pt x="8790196" y="797363"/>
                  <a:pt x="8725424" y="830997"/>
                </a:cubicBezTo>
                <a:cubicBezTo>
                  <a:pt x="8660652" y="864631"/>
                  <a:pt x="8409185" y="794334"/>
                  <a:pt x="8251951" y="830997"/>
                </a:cubicBezTo>
                <a:cubicBezTo>
                  <a:pt x="8094717" y="867660"/>
                  <a:pt x="7829529" y="772663"/>
                  <a:pt x="7688293" y="830997"/>
                </a:cubicBezTo>
                <a:cubicBezTo>
                  <a:pt x="7547057" y="889331"/>
                  <a:pt x="7104300" y="761019"/>
                  <a:pt x="6944265" y="830997"/>
                </a:cubicBezTo>
                <a:cubicBezTo>
                  <a:pt x="6784230" y="900975"/>
                  <a:pt x="6722873" y="820152"/>
                  <a:pt x="6560978" y="830997"/>
                </a:cubicBezTo>
                <a:cubicBezTo>
                  <a:pt x="6399083" y="841842"/>
                  <a:pt x="6105217" y="792915"/>
                  <a:pt x="5816949" y="830997"/>
                </a:cubicBezTo>
                <a:cubicBezTo>
                  <a:pt x="5528681" y="869079"/>
                  <a:pt x="5508250" y="819464"/>
                  <a:pt x="5343477" y="830997"/>
                </a:cubicBezTo>
                <a:cubicBezTo>
                  <a:pt x="5178704" y="842530"/>
                  <a:pt x="4951096" y="789966"/>
                  <a:pt x="4689634" y="830997"/>
                </a:cubicBezTo>
                <a:cubicBezTo>
                  <a:pt x="4428172" y="872028"/>
                  <a:pt x="4441753" y="808910"/>
                  <a:pt x="4306346" y="830997"/>
                </a:cubicBezTo>
                <a:cubicBezTo>
                  <a:pt x="4170939" y="853084"/>
                  <a:pt x="3880371" y="773400"/>
                  <a:pt x="3742688" y="830997"/>
                </a:cubicBezTo>
                <a:cubicBezTo>
                  <a:pt x="3605005" y="888594"/>
                  <a:pt x="3371955" y="805177"/>
                  <a:pt x="3179030" y="830997"/>
                </a:cubicBezTo>
                <a:cubicBezTo>
                  <a:pt x="2986105" y="856817"/>
                  <a:pt x="2968195" y="812633"/>
                  <a:pt x="2885928" y="830997"/>
                </a:cubicBezTo>
                <a:cubicBezTo>
                  <a:pt x="2803661" y="849361"/>
                  <a:pt x="2583441" y="811250"/>
                  <a:pt x="2502641" y="830997"/>
                </a:cubicBezTo>
                <a:cubicBezTo>
                  <a:pt x="2421841" y="850744"/>
                  <a:pt x="2290760" y="813574"/>
                  <a:pt x="2119354" y="830997"/>
                </a:cubicBezTo>
                <a:cubicBezTo>
                  <a:pt x="1947948" y="848420"/>
                  <a:pt x="1915702" y="802861"/>
                  <a:pt x="1826252" y="830997"/>
                </a:cubicBezTo>
                <a:cubicBezTo>
                  <a:pt x="1736802" y="859133"/>
                  <a:pt x="1379018" y="760121"/>
                  <a:pt x="1172408" y="830997"/>
                </a:cubicBezTo>
                <a:cubicBezTo>
                  <a:pt x="965798" y="901873"/>
                  <a:pt x="849641" y="829889"/>
                  <a:pt x="698936" y="830997"/>
                </a:cubicBezTo>
                <a:cubicBezTo>
                  <a:pt x="548231" y="832105"/>
                  <a:pt x="174821" y="770008"/>
                  <a:pt x="0" y="830997"/>
                </a:cubicBezTo>
                <a:cubicBezTo>
                  <a:pt x="-17513" y="691736"/>
                  <a:pt x="10126" y="493870"/>
                  <a:pt x="0" y="407189"/>
                </a:cubicBezTo>
                <a:cubicBezTo>
                  <a:pt x="-10126" y="320508"/>
                  <a:pt x="42761" y="137956"/>
                  <a:pt x="0" y="0"/>
                </a:cubicBezTo>
                <a:close/>
              </a:path>
              <a:path w="9018526" h="830997" stroke="0" extrusionOk="0">
                <a:moveTo>
                  <a:pt x="0" y="0"/>
                </a:moveTo>
                <a:cubicBezTo>
                  <a:pt x="118612" y="-63435"/>
                  <a:pt x="378025" y="46441"/>
                  <a:pt x="563658" y="0"/>
                </a:cubicBezTo>
                <a:cubicBezTo>
                  <a:pt x="749291" y="-46441"/>
                  <a:pt x="1158704" y="7479"/>
                  <a:pt x="1307686" y="0"/>
                </a:cubicBezTo>
                <a:cubicBezTo>
                  <a:pt x="1456668" y="-7479"/>
                  <a:pt x="1503914" y="18771"/>
                  <a:pt x="1600788" y="0"/>
                </a:cubicBezTo>
                <a:cubicBezTo>
                  <a:pt x="1697662" y="-18771"/>
                  <a:pt x="1908596" y="9389"/>
                  <a:pt x="2074261" y="0"/>
                </a:cubicBezTo>
                <a:cubicBezTo>
                  <a:pt x="2239926" y="-9389"/>
                  <a:pt x="2534965" y="27827"/>
                  <a:pt x="2728104" y="0"/>
                </a:cubicBezTo>
                <a:cubicBezTo>
                  <a:pt x="2921243" y="-27827"/>
                  <a:pt x="3270128" y="7202"/>
                  <a:pt x="3472133" y="0"/>
                </a:cubicBezTo>
                <a:cubicBezTo>
                  <a:pt x="3674138" y="-7202"/>
                  <a:pt x="4035338" y="77660"/>
                  <a:pt x="4216161" y="0"/>
                </a:cubicBezTo>
                <a:cubicBezTo>
                  <a:pt x="4396984" y="-77660"/>
                  <a:pt x="4429049" y="6378"/>
                  <a:pt x="4599448" y="0"/>
                </a:cubicBezTo>
                <a:cubicBezTo>
                  <a:pt x="4769847" y="-6378"/>
                  <a:pt x="4841734" y="52745"/>
                  <a:pt x="5072921" y="0"/>
                </a:cubicBezTo>
                <a:cubicBezTo>
                  <a:pt x="5304108" y="-52745"/>
                  <a:pt x="5266172" y="13849"/>
                  <a:pt x="5456208" y="0"/>
                </a:cubicBezTo>
                <a:cubicBezTo>
                  <a:pt x="5646244" y="-13849"/>
                  <a:pt x="5673223" y="37078"/>
                  <a:pt x="5839496" y="0"/>
                </a:cubicBezTo>
                <a:cubicBezTo>
                  <a:pt x="6005769" y="-37078"/>
                  <a:pt x="6336939" y="35412"/>
                  <a:pt x="6493339" y="0"/>
                </a:cubicBezTo>
                <a:cubicBezTo>
                  <a:pt x="6649739" y="-35412"/>
                  <a:pt x="6984263" y="13670"/>
                  <a:pt x="7237367" y="0"/>
                </a:cubicBezTo>
                <a:cubicBezTo>
                  <a:pt x="7490471" y="-13670"/>
                  <a:pt x="7481354" y="2667"/>
                  <a:pt x="7620654" y="0"/>
                </a:cubicBezTo>
                <a:cubicBezTo>
                  <a:pt x="7759954" y="-2667"/>
                  <a:pt x="7953940" y="45304"/>
                  <a:pt x="8184312" y="0"/>
                </a:cubicBezTo>
                <a:cubicBezTo>
                  <a:pt x="8414684" y="-45304"/>
                  <a:pt x="8334266" y="13354"/>
                  <a:pt x="8477414" y="0"/>
                </a:cubicBezTo>
                <a:cubicBezTo>
                  <a:pt x="8620562" y="-13354"/>
                  <a:pt x="8758921" y="1138"/>
                  <a:pt x="9018526" y="0"/>
                </a:cubicBezTo>
                <a:cubicBezTo>
                  <a:pt x="9059811" y="151225"/>
                  <a:pt x="9008682" y="207841"/>
                  <a:pt x="9018526" y="390569"/>
                </a:cubicBezTo>
                <a:cubicBezTo>
                  <a:pt x="9028370" y="573297"/>
                  <a:pt x="9010051" y="682769"/>
                  <a:pt x="9018526" y="830997"/>
                </a:cubicBezTo>
                <a:cubicBezTo>
                  <a:pt x="8923048" y="846745"/>
                  <a:pt x="8844213" y="822996"/>
                  <a:pt x="8725424" y="830997"/>
                </a:cubicBezTo>
                <a:cubicBezTo>
                  <a:pt x="8606635" y="838998"/>
                  <a:pt x="8576004" y="822658"/>
                  <a:pt x="8432322" y="830997"/>
                </a:cubicBezTo>
                <a:cubicBezTo>
                  <a:pt x="8288640" y="839336"/>
                  <a:pt x="8260655" y="829712"/>
                  <a:pt x="8139220" y="830997"/>
                </a:cubicBezTo>
                <a:cubicBezTo>
                  <a:pt x="8017785" y="832282"/>
                  <a:pt x="7698725" y="817125"/>
                  <a:pt x="7485377" y="830997"/>
                </a:cubicBezTo>
                <a:cubicBezTo>
                  <a:pt x="7272029" y="844869"/>
                  <a:pt x="6972958" y="806896"/>
                  <a:pt x="6831533" y="830997"/>
                </a:cubicBezTo>
                <a:cubicBezTo>
                  <a:pt x="6690108" y="855098"/>
                  <a:pt x="6354808" y="798368"/>
                  <a:pt x="6087505" y="830997"/>
                </a:cubicBezTo>
                <a:cubicBezTo>
                  <a:pt x="5820202" y="863626"/>
                  <a:pt x="5730219" y="826044"/>
                  <a:pt x="5523847" y="830997"/>
                </a:cubicBezTo>
                <a:cubicBezTo>
                  <a:pt x="5317475" y="835950"/>
                  <a:pt x="5000881" y="819336"/>
                  <a:pt x="4870004" y="830997"/>
                </a:cubicBezTo>
                <a:cubicBezTo>
                  <a:pt x="4739127" y="842658"/>
                  <a:pt x="4462839" y="811594"/>
                  <a:pt x="4216161" y="830997"/>
                </a:cubicBezTo>
                <a:cubicBezTo>
                  <a:pt x="3969483" y="850400"/>
                  <a:pt x="3926181" y="813352"/>
                  <a:pt x="3832874" y="830997"/>
                </a:cubicBezTo>
                <a:cubicBezTo>
                  <a:pt x="3739567" y="848642"/>
                  <a:pt x="3438991" y="765253"/>
                  <a:pt x="3269216" y="830997"/>
                </a:cubicBezTo>
                <a:cubicBezTo>
                  <a:pt x="3099441" y="896741"/>
                  <a:pt x="2851438" y="775193"/>
                  <a:pt x="2615373" y="830997"/>
                </a:cubicBezTo>
                <a:cubicBezTo>
                  <a:pt x="2379308" y="886801"/>
                  <a:pt x="2202596" y="766779"/>
                  <a:pt x="2051715" y="830997"/>
                </a:cubicBezTo>
                <a:cubicBezTo>
                  <a:pt x="1900834" y="895215"/>
                  <a:pt x="1667303" y="814451"/>
                  <a:pt x="1488057" y="830997"/>
                </a:cubicBezTo>
                <a:cubicBezTo>
                  <a:pt x="1308811" y="847543"/>
                  <a:pt x="1131328" y="795439"/>
                  <a:pt x="924399" y="830997"/>
                </a:cubicBezTo>
                <a:cubicBezTo>
                  <a:pt x="717470" y="866555"/>
                  <a:pt x="364611" y="829527"/>
                  <a:pt x="0" y="830997"/>
                </a:cubicBezTo>
                <a:cubicBezTo>
                  <a:pt x="-37265" y="679896"/>
                  <a:pt x="29810" y="588604"/>
                  <a:pt x="0" y="423808"/>
                </a:cubicBezTo>
                <a:cubicBezTo>
                  <a:pt x="-29810" y="259012"/>
                  <a:pt x="47377" y="20520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</a:rPr>
              <a:t>أكمل الجمل التالية بتصريف كلمة ( </a:t>
            </a:r>
            <a:r>
              <a:rPr lang="ar-KW" sz="4800" kern="1200" dirty="0">
                <a:solidFill>
                  <a:srgbClr val="FF0000"/>
                </a:solidFill>
                <a:latin typeface="The Hand"/>
              </a:rPr>
              <a:t>نشد </a:t>
            </a:r>
            <a:r>
              <a:rPr kumimoji="0" lang="ar-KW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</a:rPr>
              <a:t> ) :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CC14F9-7592-4A73-B69F-5E5BFD059908}"/>
              </a:ext>
            </a:extLst>
          </p:cNvPr>
          <p:cNvSpPr/>
          <p:nvPr/>
        </p:nvSpPr>
        <p:spPr>
          <a:xfrm>
            <a:off x="299342" y="2045376"/>
            <a:ext cx="10041112" cy="4493538"/>
          </a:xfrm>
          <a:custGeom>
            <a:avLst/>
            <a:gdLst>
              <a:gd name="connsiteX0" fmla="*/ 0 w 10041112"/>
              <a:gd name="connsiteY0" fmla="*/ 0 h 4493538"/>
              <a:gd name="connsiteX1" fmla="*/ 490243 w 10041112"/>
              <a:gd name="connsiteY1" fmla="*/ 0 h 4493538"/>
              <a:gd name="connsiteX2" fmla="*/ 880074 w 10041112"/>
              <a:gd name="connsiteY2" fmla="*/ 0 h 4493538"/>
              <a:gd name="connsiteX3" fmla="*/ 1169494 w 10041112"/>
              <a:gd name="connsiteY3" fmla="*/ 0 h 4493538"/>
              <a:gd name="connsiteX4" fmla="*/ 1860559 w 10041112"/>
              <a:gd name="connsiteY4" fmla="*/ 0 h 4493538"/>
              <a:gd name="connsiteX5" fmla="*/ 2451213 w 10041112"/>
              <a:gd name="connsiteY5" fmla="*/ 0 h 4493538"/>
              <a:gd name="connsiteX6" fmla="*/ 2841044 w 10041112"/>
              <a:gd name="connsiteY6" fmla="*/ 0 h 4493538"/>
              <a:gd name="connsiteX7" fmla="*/ 3331287 w 10041112"/>
              <a:gd name="connsiteY7" fmla="*/ 0 h 4493538"/>
              <a:gd name="connsiteX8" fmla="*/ 3921940 w 10041112"/>
              <a:gd name="connsiteY8" fmla="*/ 0 h 4493538"/>
              <a:gd name="connsiteX9" fmla="*/ 4713416 w 10041112"/>
              <a:gd name="connsiteY9" fmla="*/ 0 h 4493538"/>
              <a:gd name="connsiteX10" fmla="*/ 5404481 w 10041112"/>
              <a:gd name="connsiteY10" fmla="*/ 0 h 4493538"/>
              <a:gd name="connsiteX11" fmla="*/ 5794312 w 10041112"/>
              <a:gd name="connsiteY11" fmla="*/ 0 h 4493538"/>
              <a:gd name="connsiteX12" fmla="*/ 6083733 w 10041112"/>
              <a:gd name="connsiteY12" fmla="*/ 0 h 4493538"/>
              <a:gd name="connsiteX13" fmla="*/ 6875208 w 10041112"/>
              <a:gd name="connsiteY13" fmla="*/ 0 h 4493538"/>
              <a:gd name="connsiteX14" fmla="*/ 7164629 w 10041112"/>
              <a:gd name="connsiteY14" fmla="*/ 0 h 4493538"/>
              <a:gd name="connsiteX15" fmla="*/ 7956105 w 10041112"/>
              <a:gd name="connsiteY15" fmla="*/ 0 h 4493538"/>
              <a:gd name="connsiteX16" fmla="*/ 8747581 w 10041112"/>
              <a:gd name="connsiteY16" fmla="*/ 0 h 4493538"/>
              <a:gd name="connsiteX17" fmla="*/ 9438645 w 10041112"/>
              <a:gd name="connsiteY17" fmla="*/ 0 h 4493538"/>
              <a:gd name="connsiteX18" fmla="*/ 10041112 w 10041112"/>
              <a:gd name="connsiteY18" fmla="*/ 0 h 4493538"/>
              <a:gd name="connsiteX19" fmla="*/ 10041112 w 10041112"/>
              <a:gd name="connsiteY19" fmla="*/ 426886 h 4493538"/>
              <a:gd name="connsiteX20" fmla="*/ 10041112 w 10041112"/>
              <a:gd name="connsiteY20" fmla="*/ 988578 h 4493538"/>
              <a:gd name="connsiteX21" fmla="*/ 10041112 w 10041112"/>
              <a:gd name="connsiteY21" fmla="*/ 1505335 h 4493538"/>
              <a:gd name="connsiteX22" fmla="*/ 10041112 w 10041112"/>
              <a:gd name="connsiteY22" fmla="*/ 2156898 h 4493538"/>
              <a:gd name="connsiteX23" fmla="*/ 10041112 w 10041112"/>
              <a:gd name="connsiteY23" fmla="*/ 2763526 h 4493538"/>
              <a:gd name="connsiteX24" fmla="*/ 10041112 w 10041112"/>
              <a:gd name="connsiteY24" fmla="*/ 3280283 h 4493538"/>
              <a:gd name="connsiteX25" fmla="*/ 10041112 w 10041112"/>
              <a:gd name="connsiteY25" fmla="*/ 3797040 h 4493538"/>
              <a:gd name="connsiteX26" fmla="*/ 10041112 w 10041112"/>
              <a:gd name="connsiteY26" fmla="*/ 4493538 h 4493538"/>
              <a:gd name="connsiteX27" fmla="*/ 9450458 w 10041112"/>
              <a:gd name="connsiteY27" fmla="*/ 4493538 h 4493538"/>
              <a:gd name="connsiteX28" fmla="*/ 9161038 w 10041112"/>
              <a:gd name="connsiteY28" fmla="*/ 4493538 h 4493538"/>
              <a:gd name="connsiteX29" fmla="*/ 8771207 w 10041112"/>
              <a:gd name="connsiteY29" fmla="*/ 4493538 h 4493538"/>
              <a:gd name="connsiteX30" fmla="*/ 7979731 w 10041112"/>
              <a:gd name="connsiteY30" fmla="*/ 4493538 h 4493538"/>
              <a:gd name="connsiteX31" fmla="*/ 7489488 w 10041112"/>
              <a:gd name="connsiteY31" fmla="*/ 4493538 h 4493538"/>
              <a:gd name="connsiteX32" fmla="*/ 7200068 w 10041112"/>
              <a:gd name="connsiteY32" fmla="*/ 4493538 h 4493538"/>
              <a:gd name="connsiteX33" fmla="*/ 6709825 w 10041112"/>
              <a:gd name="connsiteY33" fmla="*/ 4493538 h 4493538"/>
              <a:gd name="connsiteX34" fmla="*/ 6119172 w 10041112"/>
              <a:gd name="connsiteY34" fmla="*/ 4493538 h 4493538"/>
              <a:gd name="connsiteX35" fmla="*/ 5327696 w 10041112"/>
              <a:gd name="connsiteY35" fmla="*/ 4493538 h 4493538"/>
              <a:gd name="connsiteX36" fmla="*/ 4937864 w 10041112"/>
              <a:gd name="connsiteY36" fmla="*/ 4493538 h 4493538"/>
              <a:gd name="connsiteX37" fmla="*/ 4548033 w 10041112"/>
              <a:gd name="connsiteY37" fmla="*/ 4493538 h 4493538"/>
              <a:gd name="connsiteX38" fmla="*/ 4158202 w 10041112"/>
              <a:gd name="connsiteY38" fmla="*/ 4493538 h 4493538"/>
              <a:gd name="connsiteX39" fmla="*/ 3667959 w 10041112"/>
              <a:gd name="connsiteY39" fmla="*/ 4493538 h 4493538"/>
              <a:gd name="connsiteX40" fmla="*/ 3077306 w 10041112"/>
              <a:gd name="connsiteY40" fmla="*/ 4493538 h 4493538"/>
              <a:gd name="connsiteX41" fmla="*/ 2687474 w 10041112"/>
              <a:gd name="connsiteY41" fmla="*/ 4493538 h 4493538"/>
              <a:gd name="connsiteX42" fmla="*/ 1895998 w 10041112"/>
              <a:gd name="connsiteY42" fmla="*/ 4493538 h 4493538"/>
              <a:gd name="connsiteX43" fmla="*/ 1405756 w 10041112"/>
              <a:gd name="connsiteY43" fmla="*/ 4493538 h 4493538"/>
              <a:gd name="connsiteX44" fmla="*/ 1116335 w 10041112"/>
              <a:gd name="connsiteY44" fmla="*/ 4493538 h 4493538"/>
              <a:gd name="connsiteX45" fmla="*/ 525682 w 10041112"/>
              <a:gd name="connsiteY45" fmla="*/ 4493538 h 4493538"/>
              <a:gd name="connsiteX46" fmla="*/ 0 w 10041112"/>
              <a:gd name="connsiteY46" fmla="*/ 4493538 h 4493538"/>
              <a:gd name="connsiteX47" fmla="*/ 0 w 10041112"/>
              <a:gd name="connsiteY47" fmla="*/ 4066652 h 4493538"/>
              <a:gd name="connsiteX48" fmla="*/ 0 w 10041112"/>
              <a:gd name="connsiteY48" fmla="*/ 3504960 h 4493538"/>
              <a:gd name="connsiteX49" fmla="*/ 0 w 10041112"/>
              <a:gd name="connsiteY49" fmla="*/ 2898332 h 4493538"/>
              <a:gd name="connsiteX50" fmla="*/ 0 w 10041112"/>
              <a:gd name="connsiteY50" fmla="*/ 2471446 h 4493538"/>
              <a:gd name="connsiteX51" fmla="*/ 0 w 10041112"/>
              <a:gd name="connsiteY51" fmla="*/ 2044560 h 4493538"/>
              <a:gd name="connsiteX52" fmla="*/ 0 w 10041112"/>
              <a:gd name="connsiteY52" fmla="*/ 1572738 h 4493538"/>
              <a:gd name="connsiteX53" fmla="*/ 0 w 10041112"/>
              <a:gd name="connsiteY53" fmla="*/ 1055981 h 4493538"/>
              <a:gd name="connsiteX54" fmla="*/ 0 w 10041112"/>
              <a:gd name="connsiteY54" fmla="*/ 494289 h 4493538"/>
              <a:gd name="connsiteX55" fmla="*/ 0 w 10041112"/>
              <a:gd name="connsiteY55" fmla="*/ 0 h 44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0041112" h="4493538" fill="none" extrusionOk="0">
                <a:moveTo>
                  <a:pt x="0" y="0"/>
                </a:moveTo>
                <a:cubicBezTo>
                  <a:pt x="168802" y="-54595"/>
                  <a:pt x="345394" y="19152"/>
                  <a:pt x="490243" y="0"/>
                </a:cubicBezTo>
                <a:cubicBezTo>
                  <a:pt x="635092" y="-19152"/>
                  <a:pt x="715790" y="34406"/>
                  <a:pt x="880074" y="0"/>
                </a:cubicBezTo>
                <a:cubicBezTo>
                  <a:pt x="1044358" y="-34406"/>
                  <a:pt x="1041659" y="21326"/>
                  <a:pt x="1169494" y="0"/>
                </a:cubicBezTo>
                <a:cubicBezTo>
                  <a:pt x="1297329" y="-21326"/>
                  <a:pt x="1578157" y="16447"/>
                  <a:pt x="1860559" y="0"/>
                </a:cubicBezTo>
                <a:cubicBezTo>
                  <a:pt x="2142961" y="-16447"/>
                  <a:pt x="2326912" y="8878"/>
                  <a:pt x="2451213" y="0"/>
                </a:cubicBezTo>
                <a:cubicBezTo>
                  <a:pt x="2575514" y="-8878"/>
                  <a:pt x="2686274" y="5966"/>
                  <a:pt x="2841044" y="0"/>
                </a:cubicBezTo>
                <a:cubicBezTo>
                  <a:pt x="2995814" y="-5966"/>
                  <a:pt x="3159813" y="24703"/>
                  <a:pt x="3331287" y="0"/>
                </a:cubicBezTo>
                <a:cubicBezTo>
                  <a:pt x="3502761" y="-24703"/>
                  <a:pt x="3736557" y="60133"/>
                  <a:pt x="3921940" y="0"/>
                </a:cubicBezTo>
                <a:cubicBezTo>
                  <a:pt x="4107323" y="-60133"/>
                  <a:pt x="4381506" y="10041"/>
                  <a:pt x="4713416" y="0"/>
                </a:cubicBezTo>
                <a:cubicBezTo>
                  <a:pt x="5045326" y="-10041"/>
                  <a:pt x="5147759" y="35230"/>
                  <a:pt x="5404481" y="0"/>
                </a:cubicBezTo>
                <a:cubicBezTo>
                  <a:pt x="5661203" y="-35230"/>
                  <a:pt x="5710745" y="44670"/>
                  <a:pt x="5794312" y="0"/>
                </a:cubicBezTo>
                <a:cubicBezTo>
                  <a:pt x="5877879" y="-44670"/>
                  <a:pt x="5966840" y="23697"/>
                  <a:pt x="6083733" y="0"/>
                </a:cubicBezTo>
                <a:cubicBezTo>
                  <a:pt x="6200626" y="-23697"/>
                  <a:pt x="6490119" y="75070"/>
                  <a:pt x="6875208" y="0"/>
                </a:cubicBezTo>
                <a:cubicBezTo>
                  <a:pt x="7260298" y="-75070"/>
                  <a:pt x="7069730" y="5605"/>
                  <a:pt x="7164629" y="0"/>
                </a:cubicBezTo>
                <a:cubicBezTo>
                  <a:pt x="7259528" y="-5605"/>
                  <a:pt x="7616646" y="89944"/>
                  <a:pt x="7956105" y="0"/>
                </a:cubicBezTo>
                <a:cubicBezTo>
                  <a:pt x="8295564" y="-89944"/>
                  <a:pt x="8481938" y="24985"/>
                  <a:pt x="8747581" y="0"/>
                </a:cubicBezTo>
                <a:cubicBezTo>
                  <a:pt x="9013224" y="-24985"/>
                  <a:pt x="9201160" y="66998"/>
                  <a:pt x="9438645" y="0"/>
                </a:cubicBezTo>
                <a:cubicBezTo>
                  <a:pt x="9676130" y="-66998"/>
                  <a:pt x="9880814" y="9244"/>
                  <a:pt x="10041112" y="0"/>
                </a:cubicBezTo>
                <a:cubicBezTo>
                  <a:pt x="10066244" y="189588"/>
                  <a:pt x="10034674" y="235009"/>
                  <a:pt x="10041112" y="426886"/>
                </a:cubicBezTo>
                <a:cubicBezTo>
                  <a:pt x="10047550" y="618763"/>
                  <a:pt x="9975397" y="718813"/>
                  <a:pt x="10041112" y="988578"/>
                </a:cubicBezTo>
                <a:cubicBezTo>
                  <a:pt x="10106827" y="1258343"/>
                  <a:pt x="10018040" y="1327747"/>
                  <a:pt x="10041112" y="1505335"/>
                </a:cubicBezTo>
                <a:cubicBezTo>
                  <a:pt x="10064184" y="1682923"/>
                  <a:pt x="9964782" y="2023558"/>
                  <a:pt x="10041112" y="2156898"/>
                </a:cubicBezTo>
                <a:cubicBezTo>
                  <a:pt x="10117442" y="2290238"/>
                  <a:pt x="10013131" y="2540198"/>
                  <a:pt x="10041112" y="2763526"/>
                </a:cubicBezTo>
                <a:cubicBezTo>
                  <a:pt x="10069093" y="2986854"/>
                  <a:pt x="10003619" y="3174852"/>
                  <a:pt x="10041112" y="3280283"/>
                </a:cubicBezTo>
                <a:cubicBezTo>
                  <a:pt x="10078605" y="3385714"/>
                  <a:pt x="9987896" y="3568546"/>
                  <a:pt x="10041112" y="3797040"/>
                </a:cubicBezTo>
                <a:cubicBezTo>
                  <a:pt x="10094328" y="4025534"/>
                  <a:pt x="9998770" y="4213507"/>
                  <a:pt x="10041112" y="4493538"/>
                </a:cubicBezTo>
                <a:cubicBezTo>
                  <a:pt x="9767982" y="4535619"/>
                  <a:pt x="9654180" y="4450992"/>
                  <a:pt x="9450458" y="4493538"/>
                </a:cubicBezTo>
                <a:cubicBezTo>
                  <a:pt x="9246736" y="4536084"/>
                  <a:pt x="9247761" y="4480109"/>
                  <a:pt x="9161038" y="4493538"/>
                </a:cubicBezTo>
                <a:cubicBezTo>
                  <a:pt x="9074315" y="4506967"/>
                  <a:pt x="8931604" y="4478556"/>
                  <a:pt x="8771207" y="4493538"/>
                </a:cubicBezTo>
                <a:cubicBezTo>
                  <a:pt x="8610810" y="4508520"/>
                  <a:pt x="8191979" y="4435796"/>
                  <a:pt x="7979731" y="4493538"/>
                </a:cubicBezTo>
                <a:cubicBezTo>
                  <a:pt x="7767483" y="4551280"/>
                  <a:pt x="7674329" y="4467936"/>
                  <a:pt x="7489488" y="4493538"/>
                </a:cubicBezTo>
                <a:cubicBezTo>
                  <a:pt x="7304647" y="4519140"/>
                  <a:pt x="7279487" y="4479616"/>
                  <a:pt x="7200068" y="4493538"/>
                </a:cubicBezTo>
                <a:cubicBezTo>
                  <a:pt x="7120649" y="4507460"/>
                  <a:pt x="6897539" y="4461318"/>
                  <a:pt x="6709825" y="4493538"/>
                </a:cubicBezTo>
                <a:cubicBezTo>
                  <a:pt x="6522111" y="4525758"/>
                  <a:pt x="6343611" y="4449101"/>
                  <a:pt x="6119172" y="4493538"/>
                </a:cubicBezTo>
                <a:cubicBezTo>
                  <a:pt x="5894733" y="4537975"/>
                  <a:pt x="5717290" y="4436822"/>
                  <a:pt x="5327696" y="4493538"/>
                </a:cubicBezTo>
                <a:cubicBezTo>
                  <a:pt x="4938102" y="4550254"/>
                  <a:pt x="5077648" y="4449878"/>
                  <a:pt x="4937864" y="4493538"/>
                </a:cubicBezTo>
                <a:cubicBezTo>
                  <a:pt x="4798080" y="4537198"/>
                  <a:pt x="4679219" y="4465571"/>
                  <a:pt x="4548033" y="4493538"/>
                </a:cubicBezTo>
                <a:cubicBezTo>
                  <a:pt x="4416847" y="4521505"/>
                  <a:pt x="4309602" y="4471679"/>
                  <a:pt x="4158202" y="4493538"/>
                </a:cubicBezTo>
                <a:cubicBezTo>
                  <a:pt x="4006802" y="4515397"/>
                  <a:pt x="3908076" y="4483503"/>
                  <a:pt x="3667959" y="4493538"/>
                </a:cubicBezTo>
                <a:cubicBezTo>
                  <a:pt x="3427842" y="4503573"/>
                  <a:pt x="3370018" y="4472072"/>
                  <a:pt x="3077306" y="4493538"/>
                </a:cubicBezTo>
                <a:cubicBezTo>
                  <a:pt x="2784594" y="4515004"/>
                  <a:pt x="2846965" y="4465451"/>
                  <a:pt x="2687474" y="4493538"/>
                </a:cubicBezTo>
                <a:cubicBezTo>
                  <a:pt x="2527983" y="4521625"/>
                  <a:pt x="2254937" y="4474070"/>
                  <a:pt x="1895998" y="4493538"/>
                </a:cubicBezTo>
                <a:cubicBezTo>
                  <a:pt x="1537059" y="4513006"/>
                  <a:pt x="1592625" y="4483443"/>
                  <a:pt x="1405756" y="4493538"/>
                </a:cubicBezTo>
                <a:cubicBezTo>
                  <a:pt x="1218887" y="4503633"/>
                  <a:pt x="1189187" y="4477740"/>
                  <a:pt x="1116335" y="4493538"/>
                </a:cubicBezTo>
                <a:cubicBezTo>
                  <a:pt x="1043483" y="4509336"/>
                  <a:pt x="757395" y="4489475"/>
                  <a:pt x="525682" y="4493538"/>
                </a:cubicBezTo>
                <a:cubicBezTo>
                  <a:pt x="293969" y="4497601"/>
                  <a:pt x="208005" y="4437705"/>
                  <a:pt x="0" y="4493538"/>
                </a:cubicBezTo>
                <a:cubicBezTo>
                  <a:pt x="-37392" y="4317094"/>
                  <a:pt x="15278" y="4261080"/>
                  <a:pt x="0" y="4066652"/>
                </a:cubicBezTo>
                <a:cubicBezTo>
                  <a:pt x="-15278" y="3872224"/>
                  <a:pt x="24875" y="3729275"/>
                  <a:pt x="0" y="3504960"/>
                </a:cubicBezTo>
                <a:cubicBezTo>
                  <a:pt x="-24875" y="3280645"/>
                  <a:pt x="46884" y="3092776"/>
                  <a:pt x="0" y="2898332"/>
                </a:cubicBezTo>
                <a:cubicBezTo>
                  <a:pt x="-46884" y="2703888"/>
                  <a:pt x="22693" y="2671868"/>
                  <a:pt x="0" y="2471446"/>
                </a:cubicBezTo>
                <a:cubicBezTo>
                  <a:pt x="-22693" y="2271024"/>
                  <a:pt x="16774" y="2136389"/>
                  <a:pt x="0" y="2044560"/>
                </a:cubicBezTo>
                <a:cubicBezTo>
                  <a:pt x="-16774" y="1952731"/>
                  <a:pt x="4926" y="1797819"/>
                  <a:pt x="0" y="1572738"/>
                </a:cubicBezTo>
                <a:cubicBezTo>
                  <a:pt x="-4926" y="1347657"/>
                  <a:pt x="32558" y="1223850"/>
                  <a:pt x="0" y="1055981"/>
                </a:cubicBezTo>
                <a:cubicBezTo>
                  <a:pt x="-32558" y="888112"/>
                  <a:pt x="49246" y="742380"/>
                  <a:pt x="0" y="494289"/>
                </a:cubicBezTo>
                <a:cubicBezTo>
                  <a:pt x="-49246" y="246198"/>
                  <a:pt x="26316" y="118899"/>
                  <a:pt x="0" y="0"/>
                </a:cubicBezTo>
                <a:close/>
              </a:path>
              <a:path w="10041112" h="4493538" stroke="0" extrusionOk="0">
                <a:moveTo>
                  <a:pt x="0" y="0"/>
                </a:moveTo>
                <a:cubicBezTo>
                  <a:pt x="228409" y="-18556"/>
                  <a:pt x="311601" y="17981"/>
                  <a:pt x="590654" y="0"/>
                </a:cubicBezTo>
                <a:cubicBezTo>
                  <a:pt x="869707" y="-17981"/>
                  <a:pt x="1212949" y="66603"/>
                  <a:pt x="1382130" y="0"/>
                </a:cubicBezTo>
                <a:cubicBezTo>
                  <a:pt x="1551311" y="-66603"/>
                  <a:pt x="1535996" y="23891"/>
                  <a:pt x="1671550" y="0"/>
                </a:cubicBezTo>
                <a:cubicBezTo>
                  <a:pt x="1807104" y="-23891"/>
                  <a:pt x="2056975" y="33684"/>
                  <a:pt x="2161792" y="0"/>
                </a:cubicBezTo>
                <a:cubicBezTo>
                  <a:pt x="2266609" y="-33684"/>
                  <a:pt x="2672385" y="56811"/>
                  <a:pt x="2852857" y="0"/>
                </a:cubicBezTo>
                <a:cubicBezTo>
                  <a:pt x="3033330" y="-56811"/>
                  <a:pt x="3396293" y="5626"/>
                  <a:pt x="3644333" y="0"/>
                </a:cubicBezTo>
                <a:cubicBezTo>
                  <a:pt x="3892373" y="-5626"/>
                  <a:pt x="4204805" y="26861"/>
                  <a:pt x="4435809" y="0"/>
                </a:cubicBezTo>
                <a:cubicBezTo>
                  <a:pt x="4666813" y="-26861"/>
                  <a:pt x="4721960" y="26502"/>
                  <a:pt x="4825640" y="0"/>
                </a:cubicBezTo>
                <a:cubicBezTo>
                  <a:pt x="4929320" y="-26502"/>
                  <a:pt x="5204583" y="17192"/>
                  <a:pt x="5315883" y="0"/>
                </a:cubicBezTo>
                <a:cubicBezTo>
                  <a:pt x="5427183" y="-17192"/>
                  <a:pt x="5518426" y="40068"/>
                  <a:pt x="5705714" y="0"/>
                </a:cubicBezTo>
                <a:cubicBezTo>
                  <a:pt x="5893002" y="-40068"/>
                  <a:pt x="5905795" y="17467"/>
                  <a:pt x="6095546" y="0"/>
                </a:cubicBezTo>
                <a:cubicBezTo>
                  <a:pt x="6285297" y="-17467"/>
                  <a:pt x="6465252" y="21274"/>
                  <a:pt x="6786610" y="0"/>
                </a:cubicBezTo>
                <a:cubicBezTo>
                  <a:pt x="7107968" y="-21274"/>
                  <a:pt x="7208799" y="83141"/>
                  <a:pt x="7578086" y="0"/>
                </a:cubicBezTo>
                <a:cubicBezTo>
                  <a:pt x="7947373" y="-83141"/>
                  <a:pt x="7800133" y="9056"/>
                  <a:pt x="7967918" y="0"/>
                </a:cubicBezTo>
                <a:cubicBezTo>
                  <a:pt x="8135703" y="-9056"/>
                  <a:pt x="8414831" y="21099"/>
                  <a:pt x="8558571" y="0"/>
                </a:cubicBezTo>
                <a:cubicBezTo>
                  <a:pt x="8702311" y="-21099"/>
                  <a:pt x="8734940" y="11413"/>
                  <a:pt x="8847992" y="0"/>
                </a:cubicBezTo>
                <a:cubicBezTo>
                  <a:pt x="8961044" y="-11413"/>
                  <a:pt x="9091612" y="9104"/>
                  <a:pt x="9237823" y="0"/>
                </a:cubicBezTo>
                <a:cubicBezTo>
                  <a:pt x="9384034" y="-9104"/>
                  <a:pt x="9424664" y="22316"/>
                  <a:pt x="9527243" y="0"/>
                </a:cubicBezTo>
                <a:cubicBezTo>
                  <a:pt x="9629822" y="-22316"/>
                  <a:pt x="9827662" y="19491"/>
                  <a:pt x="10041112" y="0"/>
                </a:cubicBezTo>
                <a:cubicBezTo>
                  <a:pt x="10043704" y="213823"/>
                  <a:pt x="10036660" y="354027"/>
                  <a:pt x="10041112" y="471821"/>
                </a:cubicBezTo>
                <a:cubicBezTo>
                  <a:pt x="10045564" y="589615"/>
                  <a:pt x="10015585" y="789295"/>
                  <a:pt x="10041112" y="898708"/>
                </a:cubicBezTo>
                <a:cubicBezTo>
                  <a:pt x="10066639" y="1008121"/>
                  <a:pt x="9978852" y="1384467"/>
                  <a:pt x="10041112" y="1550271"/>
                </a:cubicBezTo>
                <a:cubicBezTo>
                  <a:pt x="10103372" y="1716075"/>
                  <a:pt x="10031175" y="1902150"/>
                  <a:pt x="10041112" y="2201834"/>
                </a:cubicBezTo>
                <a:cubicBezTo>
                  <a:pt x="10051049" y="2501518"/>
                  <a:pt x="9995063" y="2538476"/>
                  <a:pt x="10041112" y="2673655"/>
                </a:cubicBezTo>
                <a:cubicBezTo>
                  <a:pt x="10087161" y="2808834"/>
                  <a:pt x="10029955" y="2892941"/>
                  <a:pt x="10041112" y="3100541"/>
                </a:cubicBezTo>
                <a:cubicBezTo>
                  <a:pt x="10052269" y="3308141"/>
                  <a:pt x="10035254" y="3360736"/>
                  <a:pt x="10041112" y="3572363"/>
                </a:cubicBezTo>
                <a:cubicBezTo>
                  <a:pt x="10046970" y="3783990"/>
                  <a:pt x="9979596" y="4296702"/>
                  <a:pt x="10041112" y="4493538"/>
                </a:cubicBezTo>
                <a:cubicBezTo>
                  <a:pt x="9800053" y="4514639"/>
                  <a:pt x="9719675" y="4493074"/>
                  <a:pt x="9450458" y="4493538"/>
                </a:cubicBezTo>
                <a:cubicBezTo>
                  <a:pt x="9181241" y="4494002"/>
                  <a:pt x="9239137" y="4464079"/>
                  <a:pt x="9060627" y="4493538"/>
                </a:cubicBezTo>
                <a:cubicBezTo>
                  <a:pt x="8882117" y="4522997"/>
                  <a:pt x="8612042" y="4450350"/>
                  <a:pt x="8469973" y="4493538"/>
                </a:cubicBezTo>
                <a:cubicBezTo>
                  <a:pt x="8327904" y="4536726"/>
                  <a:pt x="8059068" y="4486670"/>
                  <a:pt x="7778909" y="4493538"/>
                </a:cubicBezTo>
                <a:cubicBezTo>
                  <a:pt x="7498750" y="4500406"/>
                  <a:pt x="7373149" y="4426940"/>
                  <a:pt x="7188255" y="4493538"/>
                </a:cubicBezTo>
                <a:cubicBezTo>
                  <a:pt x="7003361" y="4560136"/>
                  <a:pt x="6757225" y="4471928"/>
                  <a:pt x="6597601" y="4493538"/>
                </a:cubicBezTo>
                <a:cubicBezTo>
                  <a:pt x="6437977" y="4515148"/>
                  <a:pt x="6189847" y="4450408"/>
                  <a:pt x="6006948" y="4493538"/>
                </a:cubicBezTo>
                <a:cubicBezTo>
                  <a:pt x="5824049" y="4536668"/>
                  <a:pt x="5493626" y="4450687"/>
                  <a:pt x="5315883" y="4493538"/>
                </a:cubicBezTo>
                <a:cubicBezTo>
                  <a:pt x="5138140" y="4536389"/>
                  <a:pt x="5065684" y="4493464"/>
                  <a:pt x="4825640" y="4493538"/>
                </a:cubicBezTo>
                <a:cubicBezTo>
                  <a:pt x="4585596" y="4493612"/>
                  <a:pt x="4483572" y="4461200"/>
                  <a:pt x="4335398" y="4493538"/>
                </a:cubicBezTo>
                <a:cubicBezTo>
                  <a:pt x="4187224" y="4525876"/>
                  <a:pt x="4127634" y="4461461"/>
                  <a:pt x="4045977" y="4493538"/>
                </a:cubicBezTo>
                <a:cubicBezTo>
                  <a:pt x="3964320" y="4525615"/>
                  <a:pt x="3878868" y="4470888"/>
                  <a:pt x="3756557" y="4493538"/>
                </a:cubicBezTo>
                <a:cubicBezTo>
                  <a:pt x="3634246" y="4516188"/>
                  <a:pt x="3197321" y="4418480"/>
                  <a:pt x="2965081" y="4493538"/>
                </a:cubicBezTo>
                <a:cubicBezTo>
                  <a:pt x="2732841" y="4568596"/>
                  <a:pt x="2420881" y="4435328"/>
                  <a:pt x="2274017" y="4493538"/>
                </a:cubicBezTo>
                <a:cubicBezTo>
                  <a:pt x="2127153" y="4551748"/>
                  <a:pt x="2071768" y="4484556"/>
                  <a:pt x="1884185" y="4493538"/>
                </a:cubicBezTo>
                <a:cubicBezTo>
                  <a:pt x="1696602" y="4502520"/>
                  <a:pt x="1509199" y="4491790"/>
                  <a:pt x="1393943" y="4493538"/>
                </a:cubicBezTo>
                <a:cubicBezTo>
                  <a:pt x="1278687" y="4495286"/>
                  <a:pt x="898269" y="4438857"/>
                  <a:pt x="702878" y="4493538"/>
                </a:cubicBezTo>
                <a:cubicBezTo>
                  <a:pt x="507487" y="4548219"/>
                  <a:pt x="217476" y="4413190"/>
                  <a:pt x="0" y="4493538"/>
                </a:cubicBezTo>
                <a:cubicBezTo>
                  <a:pt x="-20284" y="4343529"/>
                  <a:pt x="44393" y="4238208"/>
                  <a:pt x="0" y="4021717"/>
                </a:cubicBezTo>
                <a:cubicBezTo>
                  <a:pt x="-44393" y="3805226"/>
                  <a:pt x="3045" y="3658584"/>
                  <a:pt x="0" y="3460024"/>
                </a:cubicBezTo>
                <a:cubicBezTo>
                  <a:pt x="-3045" y="3261464"/>
                  <a:pt x="24274" y="2970039"/>
                  <a:pt x="0" y="2808461"/>
                </a:cubicBezTo>
                <a:cubicBezTo>
                  <a:pt x="-24274" y="2646883"/>
                  <a:pt x="29257" y="2523058"/>
                  <a:pt x="0" y="2381575"/>
                </a:cubicBezTo>
                <a:cubicBezTo>
                  <a:pt x="-29257" y="2240092"/>
                  <a:pt x="61659" y="1946920"/>
                  <a:pt x="0" y="1730012"/>
                </a:cubicBezTo>
                <a:cubicBezTo>
                  <a:pt x="-61659" y="1513104"/>
                  <a:pt x="51355" y="1422077"/>
                  <a:pt x="0" y="1213255"/>
                </a:cubicBezTo>
                <a:cubicBezTo>
                  <a:pt x="-51355" y="1004433"/>
                  <a:pt x="24107" y="992414"/>
                  <a:pt x="0" y="786369"/>
                </a:cubicBezTo>
                <a:cubicBezTo>
                  <a:pt x="-24107" y="580324"/>
                  <a:pt x="49424" y="35623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endParaRPr kumimoji="0" lang="ar-KW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89E8D-717F-47A9-B624-E181568563AB}"/>
              </a:ext>
            </a:extLst>
          </p:cNvPr>
          <p:cNvSpPr txBox="1"/>
          <p:nvPr/>
        </p:nvSpPr>
        <p:spPr>
          <a:xfrm>
            <a:off x="332509" y="2222881"/>
            <a:ext cx="9984754" cy="379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ar-KW" sz="4000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يردد الطلاب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.............</a:t>
            </a:r>
            <a:r>
              <a:rPr kumimoji="0" lang="ar-KW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الوطني في طابور الصباح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1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ar-KW" sz="4000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يستمع الرجل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................ الدينية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1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ar-KW" sz="4000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استمعت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........... </a:t>
            </a:r>
            <a:r>
              <a:rPr lang="ar-KW" sz="4000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صوته جميل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1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يغني الطير ...........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241B2-7627-45AD-A73D-D9920A65EAF9}"/>
              </a:ext>
            </a:extLst>
          </p:cNvPr>
          <p:cNvSpPr txBox="1"/>
          <p:nvPr/>
        </p:nvSpPr>
        <p:spPr>
          <a:xfrm>
            <a:off x="5848751" y="2339432"/>
            <a:ext cx="1493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النشيد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A1578B-53A7-470B-AD89-9BE4716E8C30}"/>
              </a:ext>
            </a:extLst>
          </p:cNvPr>
          <p:cNvSpPr txBox="1"/>
          <p:nvPr/>
        </p:nvSpPr>
        <p:spPr>
          <a:xfrm>
            <a:off x="5375809" y="3305221"/>
            <a:ext cx="1493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الأناشيد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ECBAA-15DD-422D-A760-DFE9E5BB6495}"/>
              </a:ext>
            </a:extLst>
          </p:cNvPr>
          <p:cNvSpPr txBox="1"/>
          <p:nvPr/>
        </p:nvSpPr>
        <p:spPr>
          <a:xfrm>
            <a:off x="6868820" y="4357246"/>
            <a:ext cx="1493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لمنشد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FDC38-1A35-4E6B-8E5A-F730C7B18BB1}"/>
              </a:ext>
            </a:extLst>
          </p:cNvPr>
          <p:cNvSpPr txBox="1"/>
          <p:nvPr/>
        </p:nvSpPr>
        <p:spPr>
          <a:xfrm>
            <a:off x="6595256" y="5280159"/>
            <a:ext cx="1493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أنشودته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3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3" grpId="0"/>
      <p:bldP spid="3" grpId="0"/>
      <p:bldP spid="15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سماء الأصابع | تعليم اطفال | امرح وتعلم - YouTube">
            <a:extLst>
              <a:ext uri="{FF2B5EF4-FFF2-40B4-BE49-F238E27FC236}">
                <a16:creationId xmlns:a16="http://schemas.microsoft.com/office/drawing/2014/main" id="{46081F80-A2FB-418C-B37C-65CE10552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9" t="16011" r="26612" b="11858"/>
          <a:stretch/>
        </p:blipFill>
        <p:spPr bwMode="auto">
          <a:xfrm>
            <a:off x="0" y="0"/>
            <a:ext cx="12191999" cy="670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6215FBC0-E523-44C8-8BC1-28D52237E498}"/>
              </a:ext>
            </a:extLst>
          </p:cNvPr>
          <p:cNvSpPr/>
          <p:nvPr/>
        </p:nvSpPr>
        <p:spPr>
          <a:xfrm>
            <a:off x="3657600" y="4775128"/>
            <a:ext cx="3101008" cy="914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تصريف نشد 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31747E0-2DBD-43C4-B568-5223620FFD87}"/>
              </a:ext>
            </a:extLst>
          </p:cNvPr>
          <p:cNvSpPr/>
          <p:nvPr/>
        </p:nvSpPr>
        <p:spPr>
          <a:xfrm>
            <a:off x="10495720" y="2439649"/>
            <a:ext cx="1696279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نشيد 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DDA458FA-960A-419F-9C00-43B23DEEB3D8}"/>
              </a:ext>
            </a:extLst>
          </p:cNvPr>
          <p:cNvSpPr/>
          <p:nvPr/>
        </p:nvSpPr>
        <p:spPr>
          <a:xfrm>
            <a:off x="7792278" y="254072"/>
            <a:ext cx="1696278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أنشودة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13397CB0-0EFB-40EC-845F-14943D11BF0C}"/>
              </a:ext>
            </a:extLst>
          </p:cNvPr>
          <p:cNvSpPr/>
          <p:nvPr/>
        </p:nvSpPr>
        <p:spPr>
          <a:xfrm>
            <a:off x="4359965" y="231696"/>
            <a:ext cx="1696278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أناشيد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6B897D3-353C-4886-B734-D2AF1E1429C1}"/>
              </a:ext>
            </a:extLst>
          </p:cNvPr>
          <p:cNvSpPr/>
          <p:nvPr/>
        </p:nvSpPr>
        <p:spPr>
          <a:xfrm>
            <a:off x="2252869" y="254072"/>
            <a:ext cx="1497496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مناشدة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77C8C5E-1BAE-49A5-9159-D9E022130EA7}"/>
              </a:ext>
            </a:extLst>
          </p:cNvPr>
          <p:cNvSpPr/>
          <p:nvPr/>
        </p:nvSpPr>
        <p:spPr>
          <a:xfrm>
            <a:off x="576468" y="1020417"/>
            <a:ext cx="1497495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منشود</a:t>
            </a:r>
            <a:endParaRPr kumimoji="0" lang="ar-K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20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3D81364A-1DE1-4E02-8F87-0CD8A0F9BE57}"/>
              </a:ext>
            </a:extLst>
          </p:cNvPr>
          <p:cNvSpPr txBox="1"/>
          <p:nvPr/>
        </p:nvSpPr>
        <p:spPr>
          <a:xfrm>
            <a:off x="1529906" y="-13252"/>
            <a:ext cx="1066209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50" normalizeH="0" baseline="0" noProof="0" dirty="0">
                <a:ln w="9525" cmpd="sng">
                  <a:solidFill>
                    <a:srgbClr val="94B6D2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rgbClr val="94B6D2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t>1</a:t>
            </a:r>
            <a:r>
              <a:rPr kumimoji="0" lang="ar-KW" sz="3600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t>-أذكر أبرز المعلومات في النص</a:t>
            </a:r>
            <a:endParaRPr kumimoji="0" lang="ar-KW" sz="3600" b="1" i="0" u="none" strike="noStrike" kern="1200" cap="none" spc="50" normalizeH="0" baseline="0" noProof="0" dirty="0">
              <a:ln w="9525" cmpd="sng">
                <a:solidFill>
                  <a:srgbClr val="94B6D2"/>
                </a:solidFill>
                <a:prstDash val="solid"/>
              </a:ln>
              <a:solidFill>
                <a:schemeClr val="tx1"/>
              </a:solidFill>
              <a:effectLst>
                <a:glow rad="101600">
                  <a:srgbClr val="94B6D2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00B1BD3-6820-427A-95C1-5C191E7052D9}"/>
              </a:ext>
            </a:extLst>
          </p:cNvPr>
          <p:cNvSpPr txBox="1"/>
          <p:nvPr/>
        </p:nvSpPr>
        <p:spPr>
          <a:xfrm>
            <a:off x="1529907" y="769797"/>
            <a:ext cx="10662094" cy="24527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t> 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بعد عبادة الصوم يأتي عيد الفطر.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t> 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ahoma" panose="020B060403050404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- بعد فريضة الحج يأتي عيد الأضحى.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t> 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ahoma" panose="020B060403050404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 فدى الله -عزوجل 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– 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إسماعيل عليه السلام بكبشٍ من السماء.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t> 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 rotWithShape="1">
          <a:blip r:embed="rId4">
            <a:alphaModFix/>
          </a:blip>
          <a:srcRect l="-3420" r="3419" b="7398"/>
          <a:stretch/>
        </p:blipFill>
        <p:spPr>
          <a:xfrm>
            <a:off x="4738248" y="185922"/>
            <a:ext cx="7129901" cy="452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8367" y="1"/>
            <a:ext cx="3340989" cy="417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2200" y="311600"/>
            <a:ext cx="1514931" cy="100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0901" y="536800"/>
            <a:ext cx="413567" cy="65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70900" y="1771463"/>
            <a:ext cx="561301" cy="69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19667" y="1872931"/>
            <a:ext cx="600404" cy="69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6835" y="2999767"/>
            <a:ext cx="646568" cy="7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19674" y="3117541"/>
            <a:ext cx="600399" cy="489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9900" y="4160100"/>
            <a:ext cx="5296099" cy="264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00700" y="5143334"/>
            <a:ext cx="1422600" cy="133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094" y="2463100"/>
            <a:ext cx="1711017" cy="424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70421BF-EFB4-4644-9F70-D6AEAA64F5C8}"/>
              </a:ext>
            </a:extLst>
          </p:cNvPr>
          <p:cNvSpPr txBox="1"/>
          <p:nvPr/>
        </p:nvSpPr>
        <p:spPr>
          <a:xfrm>
            <a:off x="8627674" y="1299939"/>
            <a:ext cx="2908949" cy="584775"/>
          </a:xfrm>
          <a:prstGeom prst="rect">
            <a:avLst/>
          </a:prstGeom>
          <a:solidFill>
            <a:srgbClr val="7BA79D"/>
          </a:solidFill>
          <a:ln w="12700" cap="flat" cmpd="sng" algn="ctr">
            <a:solidFill>
              <a:srgbClr val="7BA79D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موضوع الدرس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FB4EDB6-EABF-4856-9FEA-9B088AACDF8A}"/>
              </a:ext>
            </a:extLst>
          </p:cNvPr>
          <p:cNvSpPr txBox="1"/>
          <p:nvPr/>
        </p:nvSpPr>
        <p:spPr>
          <a:xfrm>
            <a:off x="8627674" y="2549920"/>
            <a:ext cx="2871707" cy="523220"/>
          </a:xfrm>
          <a:prstGeom prst="rect">
            <a:avLst/>
          </a:prstGeom>
          <a:solidFill>
            <a:srgbClr val="7BA79D"/>
          </a:solidFill>
          <a:ln w="12700" cap="flat" cmpd="sng" algn="ctr">
            <a:solidFill>
              <a:srgbClr val="7BA79D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معيار المنهج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EA20FC5-9AC7-4F41-9F17-BA10A3E672C7}"/>
              </a:ext>
            </a:extLst>
          </p:cNvPr>
          <p:cNvSpPr/>
          <p:nvPr/>
        </p:nvSpPr>
        <p:spPr>
          <a:xfrm>
            <a:off x="5413501" y="1255693"/>
            <a:ext cx="3214173" cy="830924"/>
          </a:xfrm>
          <a:prstGeom prst="rect">
            <a:avLst/>
          </a:prstGeom>
          <a:noFill/>
        </p:spPr>
        <p:txBody>
          <a:bodyPr wrap="square" lIns="91368" tIns="45684" rIns="91368" bIns="45684">
            <a:spAutoFit/>
          </a:bodyPr>
          <a:lstStyle/>
          <a:p>
            <a:pPr algn="ctr"/>
            <a:r>
              <a:rPr lang="ar-KW" sz="4800" b="1" dirty="0">
                <a:ln w="10160">
                  <a:solidFill>
                    <a:srgbClr val="7BA79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حكايات جدتي1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28A22479-2BED-4B47-9D49-00CEAB8C8186}"/>
              </a:ext>
            </a:extLst>
          </p:cNvPr>
          <p:cNvSpPr/>
          <p:nvPr/>
        </p:nvSpPr>
        <p:spPr>
          <a:xfrm>
            <a:off x="5632346" y="3254935"/>
            <a:ext cx="5215763" cy="584703"/>
          </a:xfrm>
          <a:prstGeom prst="rect">
            <a:avLst/>
          </a:prstGeom>
          <a:noFill/>
        </p:spPr>
        <p:txBody>
          <a:bodyPr wrap="square" lIns="91368" tIns="45684" rIns="91368" bIns="45684">
            <a:spAutoFit/>
          </a:bodyPr>
          <a:lstStyle/>
          <a:p>
            <a:pPr algn="ctr"/>
            <a:r>
              <a:rPr lang="ar-KW" b="1" dirty="0">
                <a:ln w="10160">
                  <a:solidFill>
                    <a:srgbClr val="7BA79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/>
                <a:cs typeface="WordVisi_MSFontService"/>
              </a:rPr>
              <a:t>(2-2) يختار معلومة أو أكثر من النص</a:t>
            </a:r>
            <a:endParaRPr lang="ar-KW" sz="4400" b="1" dirty="0">
              <a:ln w="10160">
                <a:solidFill>
                  <a:srgbClr val="7BA79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/>
              <a:cs typeface="Tahoma" panose="020B060403050404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7E44AFC-F40E-4B99-BFAD-473DA3010C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50305" y="3414564"/>
            <a:ext cx="1347731" cy="3262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0AADDB9-8478-40F9-AD1A-64465F5A7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536"/>
            <a:ext cx="12192000" cy="6854653"/>
          </a:xfrm>
          <a:prstGeom prst="rect">
            <a:avLst/>
          </a:prstGeom>
        </p:spPr>
      </p:pic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CB27F1B8-F8F4-4927-9EC7-3B140D9D4235}"/>
              </a:ext>
            </a:extLst>
          </p:cNvPr>
          <p:cNvCxnSpPr>
            <a:cxnSpLocks/>
          </p:cNvCxnSpPr>
          <p:nvPr/>
        </p:nvCxnSpPr>
        <p:spPr>
          <a:xfrm>
            <a:off x="954157" y="3818544"/>
            <a:ext cx="8558812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C881FA3-BE1B-4E9F-8819-CECF15D0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9D80E77B-88E9-4D50-BFB2-E9D6B2DC9326}"/>
              </a:ext>
            </a:extLst>
          </p:cNvPr>
          <p:cNvCxnSpPr>
            <a:cxnSpLocks/>
          </p:cNvCxnSpPr>
          <p:nvPr/>
        </p:nvCxnSpPr>
        <p:spPr>
          <a:xfrm>
            <a:off x="2451652" y="4003377"/>
            <a:ext cx="5749003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id="{433FE4C8-917C-4912-8142-5F71400B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335" y="133303"/>
            <a:ext cx="9997440" cy="1143000"/>
          </a:xfrm>
        </p:spPr>
        <p:txBody>
          <a:bodyPr>
            <a:normAutofit/>
          </a:bodyPr>
          <a:lstStyle/>
          <a:p>
            <a:pPr algn="r"/>
            <a:r>
              <a:rPr lang="ar-KW" sz="6600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أكتب تعبيرًا من النص يتناول ما يأتي: </a:t>
            </a:r>
            <a:endParaRPr lang="ar-KW" sz="13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10139E3-E182-4215-9333-E384D76A83B8}"/>
              </a:ext>
            </a:extLst>
          </p:cNvPr>
          <p:cNvSpPr/>
          <p:nvPr/>
        </p:nvSpPr>
        <p:spPr>
          <a:xfrm>
            <a:off x="5222177" y="2968172"/>
            <a:ext cx="6125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عادات الكويتيين في العيد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8F9CFC3-C983-4459-ACA9-1562DCF4A822}"/>
              </a:ext>
            </a:extLst>
          </p:cNvPr>
          <p:cNvSpPr/>
          <p:nvPr/>
        </p:nvSpPr>
        <p:spPr>
          <a:xfrm>
            <a:off x="6172679" y="1261211"/>
            <a:ext cx="45929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تشريع الاحتفال بالعيدين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F209345-2AE2-47C0-A618-CFCFC42F1745}"/>
              </a:ext>
            </a:extLst>
          </p:cNvPr>
          <p:cNvSpPr txBox="1"/>
          <p:nvPr/>
        </p:nvSpPr>
        <p:spPr>
          <a:xfrm>
            <a:off x="-110835" y="2190729"/>
            <a:ext cx="11458408" cy="70788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algn="r"/>
            <a:r>
              <a:rPr lang="ar-KW" sz="3200" b="1" i="0" dirty="0">
                <a:solidFill>
                  <a:schemeClr val="accent5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ar-KW" sz="4000" b="1" i="0" dirty="0">
                <a:solidFill>
                  <a:schemeClr val="accent5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شرع الله  - عزوجل </a:t>
            </a:r>
            <a:r>
              <a:rPr lang="ar-KW" sz="4000" b="1" i="0" dirty="0">
                <a:solidFill>
                  <a:schemeClr val="accent5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–</a:t>
            </a:r>
            <a:r>
              <a:rPr lang="ar-KW" sz="4000" b="1" i="0" dirty="0">
                <a:solidFill>
                  <a:schemeClr val="accent5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 للمسلمين عيدين: عيد الفطر وعيد </a:t>
            </a:r>
            <a:r>
              <a:rPr lang="ar-KW" sz="4000" b="1" i="0" dirty="0" err="1">
                <a:solidFill>
                  <a:schemeClr val="accent5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الأضحى</a:t>
            </a:r>
            <a:endParaRPr lang="ar-KW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0767F20-5FC3-47FF-A608-ACE9C5A221EE}"/>
              </a:ext>
            </a:extLst>
          </p:cNvPr>
          <p:cNvSpPr txBox="1"/>
          <p:nvPr/>
        </p:nvSpPr>
        <p:spPr>
          <a:xfrm>
            <a:off x="484909" y="3790109"/>
            <a:ext cx="10862663" cy="76944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algn="r"/>
            <a:r>
              <a:rPr lang="ar-KW" sz="4400" b="1" i="0" dirty="0">
                <a:solidFill>
                  <a:schemeClr val="accent5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نجد الكويتيين ملتزمين بآداب العيد المستحبة </a:t>
            </a:r>
            <a:endParaRPr lang="ar-KW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عيد الفطر.. مسك ختام شهر رمضان">
            <a:extLst>
              <a:ext uri="{FF2B5EF4-FFF2-40B4-BE49-F238E27FC236}">
                <a16:creationId xmlns:a16="http://schemas.microsoft.com/office/drawing/2014/main" id="{A116749A-C954-4341-A734-941E0BF2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99" y="4672864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عبارات جميلة عن عيد الفطر - الفائدة ويب">
            <a:extLst>
              <a:ext uri="{FF2B5EF4-FFF2-40B4-BE49-F238E27FC236}">
                <a16:creationId xmlns:a16="http://schemas.microsoft.com/office/drawing/2014/main" id="{23567068-3138-4F5D-81B7-68A240945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91" y="4672864"/>
            <a:ext cx="3105150" cy="184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ظاهر عيد الفطر في الكويت | المرسال">
            <a:extLst>
              <a:ext uri="{FF2B5EF4-FFF2-40B4-BE49-F238E27FC236}">
                <a16:creationId xmlns:a16="http://schemas.microsoft.com/office/drawing/2014/main" id="{4081E207-BAF3-46C6-8E2F-48CEFBFC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75" y="4672864"/>
            <a:ext cx="2619375" cy="184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357F-AAC1-FC48-B79B-A65A0C48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6FA6E-BF60-9E45-9E4B-AF6DDB284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289121-B38E-CD4E-9DC1-270F3872EDC9}"/>
              </a:ext>
            </a:extLst>
          </p:cNvPr>
          <p:cNvSpPr/>
          <p:nvPr/>
        </p:nvSpPr>
        <p:spPr>
          <a:xfrm>
            <a:off x="1588" y="893"/>
            <a:ext cx="12188825" cy="68562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086" hangingPunct="1">
              <a:defRPr/>
            </a:pPr>
            <a:endParaRPr lang="en-KW" sz="1800" b="0" kern="1200">
              <a:solidFill>
                <a:srgbClr val="000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1266" name="Picture 2" descr="Cartoon little kids holding banner Royalty Free Vector Image">
            <a:extLst>
              <a:ext uri="{FF2B5EF4-FFF2-40B4-BE49-F238E27FC236}">
                <a16:creationId xmlns:a16="http://schemas.microsoft.com/office/drawing/2014/main" id="{26089988-ED3C-AD47-B3AC-8BBA85091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1"/>
          <a:stretch/>
        </p:blipFill>
        <p:spPr bwMode="auto">
          <a:xfrm>
            <a:off x="2022486" y="1079345"/>
            <a:ext cx="7731012" cy="53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81C1F4-1F79-0744-9E49-6F17FE997ABD}"/>
              </a:ext>
            </a:extLst>
          </p:cNvPr>
          <p:cNvSpPr/>
          <p:nvPr/>
        </p:nvSpPr>
        <p:spPr>
          <a:xfrm>
            <a:off x="3493020" y="1466761"/>
            <a:ext cx="4789939" cy="1323095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defTabSz="457086" rtl="0" hangingPunct="1">
              <a:defRPr/>
            </a:pPr>
            <a:r>
              <a:rPr lang="ar-SA" sz="7998" kern="12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التمهـــيد :</a:t>
            </a:r>
            <a:endParaRPr lang="en-US" sz="7998" kern="12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1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‫تاريخ الكويت‬‎">
            <a:extLst>
              <a:ext uri="{FF2B5EF4-FFF2-40B4-BE49-F238E27FC236}">
                <a16:creationId xmlns:a16="http://schemas.microsoft.com/office/drawing/2014/main" id="{925581C3-5B17-4440-BDFD-C814B05A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1"/>
            <a:ext cx="8610600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BD11EF-8C09-48BE-B1D1-BD3B990C4736}"/>
              </a:ext>
            </a:extLst>
          </p:cNvPr>
          <p:cNvSpPr/>
          <p:nvPr/>
        </p:nvSpPr>
        <p:spPr>
          <a:xfrm>
            <a:off x="1828800" y="5130800"/>
            <a:ext cx="8458200" cy="15684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defTabSz="914400" rtl="0" hangingPunct="1">
              <a:defRPr/>
            </a:pPr>
            <a:r>
              <a:rPr lang="ar-SA" kern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في </a:t>
            </a:r>
            <a:r>
              <a:rPr lang="ar-SA" kern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3" tooltip="القرن السادس عشر"/>
              </a:rPr>
              <a:t>القرن السادس عشر</a:t>
            </a:r>
            <a:r>
              <a:rPr lang="ar-SA" kern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 تأسست المدينة وكان غالب سكانها منذ تأسيسها يمتهنون </a:t>
            </a:r>
            <a:r>
              <a:rPr lang="ar-SA" kern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4" tooltip="الغوص على اللؤلؤ"/>
              </a:rPr>
              <a:t>الغوص على اللؤلؤ</a:t>
            </a:r>
            <a:r>
              <a:rPr lang="ar-SA" kern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 والتجارة البحرية بين </a:t>
            </a:r>
            <a:r>
              <a:rPr lang="ar-SA" kern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5" tooltip="الهند"/>
              </a:rPr>
              <a:t>الهند</a:t>
            </a:r>
            <a:r>
              <a:rPr lang="ar-SA" kern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 </a:t>
            </a:r>
            <a:r>
              <a:rPr lang="ar-SA" kern="1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6" tooltip="شبه الجزيرة العربية"/>
              </a:rPr>
              <a:t>وشبه الجزيرة العربية</a:t>
            </a:r>
            <a:endParaRPr lang="en-US" b="0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‫استقلال الكويت‬‎">
            <a:extLst>
              <a:ext uri="{FF2B5EF4-FFF2-40B4-BE49-F238E27FC236}">
                <a16:creationId xmlns:a16="http://schemas.microsoft.com/office/drawing/2014/main" id="{DA4FB3D7-7179-44D8-AC75-E7B36145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2713"/>
            <a:ext cx="88392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D84965E-D7FD-4088-8FB5-495BF652D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22"/>
            <a:ext cx="12192000" cy="68546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F7D905F-53AD-4310-9D74-ABD986654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5391" y="306608"/>
            <a:ext cx="2083756" cy="2356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مربع نص 6">
            <a:extLst>
              <a:ext uri="{FF2B5EF4-FFF2-40B4-BE49-F238E27FC236}">
                <a16:creationId xmlns:a16="http://schemas.microsoft.com/office/drawing/2014/main" id="{24BE8B48-5885-4ECD-9A53-6CC1BA6D367E}"/>
              </a:ext>
            </a:extLst>
          </p:cNvPr>
          <p:cNvSpPr txBox="1"/>
          <p:nvPr/>
        </p:nvSpPr>
        <p:spPr>
          <a:xfrm>
            <a:off x="500266" y="2841538"/>
            <a:ext cx="11191468" cy="2308324"/>
          </a:xfrm>
          <a:prstGeom prst="rect">
            <a:avLst/>
          </a:prstGeom>
          <a:solidFill>
            <a:srgbClr val="FFFFCC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( تأسست مدينة الكويت في القرن السادس عشر ( 1601 - 1700م ).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كان سكّان الكويت يمتهنون الغوص على اللؤلؤ والتجارة البحرية بين </a:t>
            </a:r>
            <a:r>
              <a:rPr lang="ar-KW" sz="3600" dirty="0">
                <a:solidFill>
                  <a:srgbClr val="800000"/>
                </a:solidFill>
                <a:latin typeface="Calibri" panose="020F0502020204030204"/>
                <a:cs typeface="Arial" panose="020B0604020202020204" pitchFamily="34" charset="0"/>
              </a:rPr>
              <a:t>الهند وشبه الجزيرة العربية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استقلت</a:t>
            </a:r>
            <a:r>
              <a:rPr kumimoji="0" lang="ar-KW" sz="3600" b="1" i="0" u="none" strike="noStrike" kern="1200" cap="none" spc="0" normalizeH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الكويت في 1961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2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357F-AAC1-FC48-B79B-A65A0C48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6FA6E-BF60-9E45-9E4B-AF6DDB284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289121-B38E-CD4E-9DC1-270F3872EDC9}"/>
              </a:ext>
            </a:extLst>
          </p:cNvPr>
          <p:cNvSpPr/>
          <p:nvPr/>
        </p:nvSpPr>
        <p:spPr>
          <a:xfrm>
            <a:off x="1588" y="893"/>
            <a:ext cx="12188825" cy="68562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086" hangingPunct="1">
              <a:defRPr/>
            </a:pPr>
            <a:endParaRPr lang="en-KW" sz="1800" b="0" kern="1200">
              <a:solidFill>
                <a:srgbClr val="000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1266" name="Picture 2" descr="Cartoon little kids holding banner Royalty Free Vector Image">
            <a:extLst>
              <a:ext uri="{FF2B5EF4-FFF2-40B4-BE49-F238E27FC236}">
                <a16:creationId xmlns:a16="http://schemas.microsoft.com/office/drawing/2014/main" id="{26089988-ED3C-AD47-B3AC-8BBA85091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1"/>
          <a:stretch/>
        </p:blipFill>
        <p:spPr bwMode="auto">
          <a:xfrm>
            <a:off x="2022486" y="1079345"/>
            <a:ext cx="7731012" cy="53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81C1F4-1F79-0744-9E49-6F17FE997ABD}"/>
              </a:ext>
            </a:extLst>
          </p:cNvPr>
          <p:cNvSpPr/>
          <p:nvPr/>
        </p:nvSpPr>
        <p:spPr>
          <a:xfrm>
            <a:off x="3493020" y="1466761"/>
            <a:ext cx="4789939" cy="1323095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defTabSz="457086" rtl="0" hangingPunct="1">
              <a:defRPr/>
            </a:pPr>
            <a:r>
              <a:rPr lang="ar-SA" sz="7998" kern="12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</a:t>
            </a:r>
            <a:r>
              <a:rPr lang="ar-KW" sz="7998" kern="12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قراءة</a:t>
            </a:r>
            <a:r>
              <a:rPr lang="ar-SA" sz="7998" kern="12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:</a:t>
            </a:r>
            <a:endParaRPr lang="en-US" sz="7998" kern="12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3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20B00E-12E1-4A13-ADA5-FF0326B86474}"/>
              </a:ext>
            </a:extLst>
          </p:cNvPr>
          <p:cNvGraphicFramePr/>
          <p:nvPr/>
        </p:nvGraphicFramePr>
        <p:xfrm>
          <a:off x="2052320" y="243840"/>
          <a:ext cx="7782560" cy="4980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50A655-A30E-404D-A8DC-50030E705592}"/>
              </a:ext>
            </a:extLst>
          </p:cNvPr>
          <p:cNvSpPr txBox="1"/>
          <p:nvPr/>
        </p:nvSpPr>
        <p:spPr>
          <a:xfrm>
            <a:off x="2794000" y="5445762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ar-KW" sz="3600" b="0" dirty="0">
                <a:latin typeface="Calibri"/>
                <a:cs typeface="Calibri"/>
                <a:sym typeface="Calibri"/>
              </a:rPr>
              <a:t>اختاري لوناً يا جميلتي</a:t>
            </a:r>
            <a:endParaRPr lang="en-US" sz="3600" b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179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0AADDB9-8478-40F9-AD1A-64465F5A7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536"/>
            <a:ext cx="12192000" cy="6854653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409252AD-3865-4489-93FF-1AC0F4C3E300}"/>
              </a:ext>
            </a:extLst>
          </p:cNvPr>
          <p:cNvCxnSpPr>
            <a:cxnSpLocks/>
          </p:cNvCxnSpPr>
          <p:nvPr/>
        </p:nvCxnSpPr>
        <p:spPr>
          <a:xfrm>
            <a:off x="1073426" y="2374233"/>
            <a:ext cx="10628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9837AC73-3D46-426E-8E5F-BE3CF5B64CAA}"/>
              </a:ext>
            </a:extLst>
          </p:cNvPr>
          <p:cNvCxnSpPr>
            <a:cxnSpLocks/>
          </p:cNvCxnSpPr>
          <p:nvPr/>
        </p:nvCxnSpPr>
        <p:spPr>
          <a:xfrm>
            <a:off x="9819861" y="3207026"/>
            <a:ext cx="1762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1ECF1623-CA2F-40D2-BD8F-667C822328BF}"/>
              </a:ext>
            </a:extLst>
          </p:cNvPr>
          <p:cNvCxnSpPr>
            <a:cxnSpLocks/>
          </p:cNvCxnSpPr>
          <p:nvPr/>
        </p:nvCxnSpPr>
        <p:spPr>
          <a:xfrm>
            <a:off x="1073426" y="3207026"/>
            <a:ext cx="8439543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4E4C7399-60FC-4550-AB83-9F88D1019C70}"/>
              </a:ext>
            </a:extLst>
          </p:cNvPr>
          <p:cNvCxnSpPr>
            <a:cxnSpLocks/>
          </p:cNvCxnSpPr>
          <p:nvPr/>
        </p:nvCxnSpPr>
        <p:spPr>
          <a:xfrm>
            <a:off x="9764759" y="3818544"/>
            <a:ext cx="200543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CB27F1B8-F8F4-4927-9EC7-3B140D9D4235}"/>
              </a:ext>
            </a:extLst>
          </p:cNvPr>
          <p:cNvCxnSpPr>
            <a:cxnSpLocks/>
          </p:cNvCxnSpPr>
          <p:nvPr/>
        </p:nvCxnSpPr>
        <p:spPr>
          <a:xfrm>
            <a:off x="954157" y="3818544"/>
            <a:ext cx="855881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8238EABF-4C94-4C72-B002-29F4D1BE7B55}"/>
              </a:ext>
            </a:extLst>
          </p:cNvPr>
          <p:cNvCxnSpPr>
            <a:cxnSpLocks/>
          </p:cNvCxnSpPr>
          <p:nvPr/>
        </p:nvCxnSpPr>
        <p:spPr>
          <a:xfrm>
            <a:off x="1073426" y="4651337"/>
            <a:ext cx="1050897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73427A22-EC55-490C-8221-426DACB3A016}"/>
              </a:ext>
            </a:extLst>
          </p:cNvPr>
          <p:cNvCxnSpPr>
            <a:cxnSpLocks/>
          </p:cNvCxnSpPr>
          <p:nvPr/>
        </p:nvCxnSpPr>
        <p:spPr>
          <a:xfrm>
            <a:off x="1073426" y="5484130"/>
            <a:ext cx="1062824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8924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07096922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8933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نسق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قالب تصميم الأوراق المضغوطة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565429_TF03460542" id="{128BF56E-0382-4CA0-ADE2-2A6474836C5F}" vid="{F888A31B-3B88-41D9-A4AE-468C98885571}"/>
    </a:ext>
  </a:extLst>
</a:theme>
</file>

<file path=ppt/theme/theme6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1_نسق Office">
  <a:themeElements>
    <a:clrScheme name="1_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SketchyVTI">
  <a:themeElements>
    <a:clrScheme name="AnalogousFromLightSeedLeftStep">
      <a:dk1>
        <a:srgbClr val="000000"/>
      </a:dk1>
      <a:lt1>
        <a:srgbClr val="FFFFFF"/>
      </a:lt1>
      <a:dk2>
        <a:srgbClr val="41242B"/>
      </a:dk2>
      <a:lt2>
        <a:srgbClr val="E2E7E8"/>
      </a:lt2>
      <a:accent1>
        <a:srgbClr val="DF8E7E"/>
      </a:accent1>
      <a:accent2>
        <a:srgbClr val="D8617E"/>
      </a:accent2>
      <a:accent3>
        <a:srgbClr val="DF7EBE"/>
      </a:accent3>
      <a:accent4>
        <a:srgbClr val="CE61D8"/>
      </a:accent4>
      <a:accent5>
        <a:srgbClr val="AF7EDF"/>
      </a:accent5>
      <a:accent6>
        <a:srgbClr val="6B61D8"/>
      </a:accent6>
      <a:hlink>
        <a:srgbClr val="5A8B95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9.xml><?xml version="1.0" encoding="utf-8"?>
<a:theme xmlns:a="http://schemas.openxmlformats.org/drawingml/2006/main" name="نسق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1250919-A2F3-4FB3-9F0D-705F1767A6C5}">
  <we:reference id="wa104380907" version="3.0.0.0" store="ar-SA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710C29-A897-44AD-9F83-BE5F874C2A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FED04C-AD43-4E06-AD63-36D8B5E8378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EB5BEE-6806-4BF1-A9A7-4B4A72C0C6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قالب_إبداعات_نكهات_icecream</Template>
  <TotalTime>628</TotalTime>
  <Words>246</Words>
  <Application>Microsoft Office PowerPoint</Application>
  <PresentationFormat>شاشة عريضة</PresentationFormat>
  <Paragraphs>59</Paragraphs>
  <Slides>22</Slides>
  <Notes>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8</vt:i4>
      </vt:variant>
      <vt:variant>
        <vt:lpstr>عناوين الشرائح</vt:lpstr>
      </vt:variant>
      <vt:variant>
        <vt:i4>22</vt:i4>
      </vt:variant>
    </vt:vector>
  </HeadingPairs>
  <TitlesOfParts>
    <vt:vector size="46" baseType="lpstr">
      <vt:lpstr>Aldhabi</vt:lpstr>
      <vt:lpstr>Arial</vt:lpstr>
      <vt:lpstr>Calibri</vt:lpstr>
      <vt:lpstr>Calibri Light</vt:lpstr>
      <vt:lpstr>Century Gothic</vt:lpstr>
      <vt:lpstr>Geeza Pro Regular</vt:lpstr>
      <vt:lpstr>Helvetica</vt:lpstr>
      <vt:lpstr>Helvetica Neue</vt:lpstr>
      <vt:lpstr>Helvetica Neue Light</vt:lpstr>
      <vt:lpstr>Impact</vt:lpstr>
      <vt:lpstr>Modern Love</vt:lpstr>
      <vt:lpstr>Tahoma</vt:lpstr>
      <vt:lpstr>The Hand</vt:lpstr>
      <vt:lpstr>Times New Roman</vt:lpstr>
      <vt:lpstr>Verdana</vt:lpstr>
      <vt:lpstr>Wingdings 2</vt:lpstr>
      <vt:lpstr>White</vt:lpstr>
      <vt:lpstr>Office Theme</vt:lpstr>
      <vt:lpstr>نسق Office</vt:lpstr>
      <vt:lpstr>1_Office Theme</vt:lpstr>
      <vt:lpstr>قالب تصميم الأوراق المضغوطة</vt:lpstr>
      <vt:lpstr>Retrospect</vt:lpstr>
      <vt:lpstr>1_نسق Office</vt:lpstr>
      <vt:lpstr>SketchyVTI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أكتب تعبيرًا من النص يتناول ما يأتي: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 Aa</dc:creator>
  <cp:lastModifiedBy>aroob mm</cp:lastModifiedBy>
  <cp:revision>31</cp:revision>
  <dcterms:created xsi:type="dcterms:W3CDTF">2021-03-20T15:45:59Z</dcterms:created>
  <dcterms:modified xsi:type="dcterms:W3CDTF">2023-06-12T06:01:39Z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74065700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